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5"/>
  </p:notesMasterIdLst>
  <p:sldIdLst>
    <p:sldId id="355" r:id="rId3"/>
    <p:sldId id="356" r:id="rId4"/>
    <p:sldId id="357" r:id="rId6"/>
    <p:sldId id="358" r:id="rId7"/>
    <p:sldId id="359" r:id="rId8"/>
  </p:sldIdLst>
  <p:sldSz cx="8999855" cy="10799445"/>
  <p:notesSz cx="7103745" cy="10234295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33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presProps" Target="presProps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1" Type="http://schemas.openxmlformats.org/officeDocument/2006/relationships/tableStyles" Target="tableStyles.xml"/><Relationship Id="rId10" Type="http://schemas.openxmlformats.org/officeDocument/2006/relationships/viewProps" Target="viewProps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jpeg>
</file>

<file path=ppt/media/image11.jpeg>
</file>

<file path=ppt/media/image2.pn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4023812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2112675" y="1279287"/>
            <a:ext cx="2878396" cy="34540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710375" y="4925254"/>
            <a:ext cx="5682996" cy="4029754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4023812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tags" Target="../tags/tag1.xm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7" Type="http://schemas.openxmlformats.org/officeDocument/2006/relationships/tags" Target="../tags/tag7.xml"/><Relationship Id="rId6" Type="http://schemas.openxmlformats.org/officeDocument/2006/relationships/tags" Target="../tags/tag6.xml"/><Relationship Id="rId5" Type="http://schemas.openxmlformats.org/officeDocument/2006/relationships/tags" Target="../tags/tag5.xml"/><Relationship Id="rId4" Type="http://schemas.openxmlformats.org/officeDocument/2006/relationships/tags" Target="../tags/tag4.xml"/><Relationship Id="rId3" Type="http://schemas.openxmlformats.org/officeDocument/2006/relationships/tags" Target="../tags/tag3.xml"/><Relationship Id="rId2" Type="http://schemas.openxmlformats.org/officeDocument/2006/relationships/tags" Target="../tags/tag2.xm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bg>
      <p:bgPr>
        <a:blipFill dpi="0" rotWithShape="1">
          <a:blip r:embed="rId2" cstate="email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520370" y="1248208"/>
            <a:ext cx="5189636" cy="3756319"/>
          </a:xfrm>
        </p:spPr>
        <p:txBody>
          <a:bodyPr anchor="b"/>
          <a:lstStyle>
            <a:lvl1pPr algn="l">
              <a:defRPr sz="5910" b="1">
                <a:solidFill>
                  <a:schemeClr val="accent1"/>
                </a:solidFill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520370" y="5083888"/>
            <a:ext cx="5189636" cy="1238298"/>
          </a:xfrm>
        </p:spPr>
        <p:txBody>
          <a:bodyPr>
            <a:normAutofit/>
          </a:bodyPr>
          <a:lstStyle>
            <a:lvl1pPr marL="0" indent="0" algn="l">
              <a:buNone/>
              <a:defRPr sz="2755">
                <a:solidFill>
                  <a:schemeClr val="bg1">
                    <a:lumMod val="50000"/>
                  </a:schemeClr>
                </a:solidFill>
              </a:defRPr>
            </a:lvl1pPr>
            <a:lvl2pPr marL="450215" indent="0" algn="ctr">
              <a:buNone/>
              <a:defRPr sz="1970"/>
            </a:lvl2pPr>
            <a:lvl3pPr marL="899795" indent="0" algn="ctr">
              <a:buNone/>
              <a:defRPr sz="1770"/>
            </a:lvl3pPr>
            <a:lvl4pPr marL="1350010" indent="0" algn="ctr">
              <a:buNone/>
              <a:defRPr sz="1575"/>
            </a:lvl4pPr>
            <a:lvl5pPr marL="1800860" indent="0" algn="ctr">
              <a:buNone/>
              <a:defRPr sz="1575"/>
            </a:lvl5pPr>
            <a:lvl6pPr marL="2250440" indent="0" algn="ctr">
              <a:buNone/>
              <a:defRPr sz="1575"/>
            </a:lvl6pPr>
            <a:lvl7pPr marL="2700655" indent="0" algn="ctr">
              <a:buNone/>
              <a:defRPr sz="1575"/>
            </a:lvl7pPr>
            <a:lvl8pPr marL="3150870" indent="0" algn="ctr">
              <a:buNone/>
              <a:defRPr sz="1575"/>
            </a:lvl8pPr>
            <a:lvl9pPr marL="3599815" indent="0" algn="ctr">
              <a:buNone/>
              <a:defRPr sz="1575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16" name="椭圆 15"/>
          <p:cNvSpPr/>
          <p:nvPr/>
        </p:nvSpPr>
        <p:spPr>
          <a:xfrm>
            <a:off x="3507575" y="9871199"/>
            <a:ext cx="168769" cy="360044"/>
          </a:xfrm>
          <a:prstGeom prst="ellipse">
            <a:avLst/>
          </a:prstGeom>
          <a:noFill/>
          <a:ln w="38100">
            <a:solidFill>
              <a:srgbClr val="F8F8F8">
                <a:alpha val="48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795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17" name="椭圆 16"/>
          <p:cNvSpPr/>
          <p:nvPr/>
        </p:nvSpPr>
        <p:spPr>
          <a:xfrm>
            <a:off x="4105297" y="9871199"/>
            <a:ext cx="168769" cy="360044"/>
          </a:xfrm>
          <a:prstGeom prst="ellipse">
            <a:avLst/>
          </a:prstGeom>
          <a:noFill/>
          <a:ln w="38100">
            <a:solidFill>
              <a:srgbClr val="F8F8F8">
                <a:alpha val="48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795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18" name="椭圆 17"/>
          <p:cNvSpPr/>
          <p:nvPr/>
        </p:nvSpPr>
        <p:spPr>
          <a:xfrm>
            <a:off x="4703020" y="9871199"/>
            <a:ext cx="168769" cy="360044"/>
          </a:xfrm>
          <a:prstGeom prst="ellipse">
            <a:avLst/>
          </a:prstGeom>
          <a:noFill/>
          <a:ln w="38100">
            <a:solidFill>
              <a:srgbClr val="F8F8F8">
                <a:alpha val="48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795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19" name="椭圆 18"/>
          <p:cNvSpPr/>
          <p:nvPr/>
        </p:nvSpPr>
        <p:spPr>
          <a:xfrm>
            <a:off x="5300742" y="9871199"/>
            <a:ext cx="168769" cy="360044"/>
          </a:xfrm>
          <a:prstGeom prst="ellipse">
            <a:avLst/>
          </a:prstGeom>
          <a:noFill/>
          <a:ln w="38100">
            <a:solidFill>
              <a:srgbClr val="F8F8F8">
                <a:alpha val="48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795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9CEB77-3A5C-4750-89CD-1F0F6B8CE66F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85E24A-039F-4F45-92B1-D261E8615AF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</p:nvPr>
        </p:nvSpPr>
        <p:spPr>
          <a:xfrm>
            <a:off x="618818" y="833278"/>
            <a:ext cx="7763358" cy="8780743"/>
          </a:xfrm>
        </p:spPr>
        <p:txBody>
          <a:bodyPr/>
          <a:lstStyle/>
          <a:p>
            <a:pPr lvl="0"/>
            <a:r>
              <a:rPr lang="zh-CN" altLang="en-US" dirty="0" smtClean="0"/>
              <a:t>单击此处编辑母版文本样式</a:t>
            </a:r>
            <a:endParaRPr lang="zh-CN" altLang="en-US" dirty="0" smtClean="0"/>
          </a:p>
          <a:p>
            <a:pPr lvl="1"/>
            <a:r>
              <a:rPr lang="zh-CN" altLang="en-US" dirty="0" smtClean="0"/>
              <a:t>第二级</a:t>
            </a:r>
            <a:endParaRPr lang="zh-CN" altLang="en-US" dirty="0" smtClean="0"/>
          </a:p>
          <a:p>
            <a:pPr lvl="2"/>
            <a:r>
              <a:rPr lang="zh-CN" altLang="en-US" dirty="0" smtClean="0"/>
              <a:t>第三级</a:t>
            </a:r>
            <a:endParaRPr lang="zh-CN" altLang="en-US" dirty="0" smtClean="0"/>
          </a:p>
          <a:p>
            <a:pPr lvl="3"/>
            <a:r>
              <a:rPr lang="zh-CN" altLang="en-US" dirty="0" smtClean="0"/>
              <a:t>第四级</a:t>
            </a:r>
            <a:endParaRPr lang="zh-CN" altLang="en-US" dirty="0" smtClean="0"/>
          </a:p>
          <a:p>
            <a:pPr lvl="4"/>
            <a:r>
              <a:rPr lang="zh-CN" altLang="en-US" dirty="0" smtClean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1114409" y="3223369"/>
            <a:ext cx="7267767" cy="6505313"/>
          </a:xfrm>
        </p:spPr>
        <p:txBody>
          <a:bodyPr/>
          <a:lstStyle/>
          <a:p>
            <a:pPr lvl="0"/>
            <a:r>
              <a:rPr lang="zh-CN" altLang="en-US" dirty="0" smtClean="0"/>
              <a:t>单击此处编辑母版文本样式</a:t>
            </a:r>
            <a:endParaRPr lang="zh-CN" altLang="en-US" dirty="0" smtClean="0"/>
          </a:p>
          <a:p>
            <a:pPr lvl="1"/>
            <a:r>
              <a:rPr lang="zh-CN" altLang="en-US" dirty="0" smtClean="0"/>
              <a:t>第二级</a:t>
            </a:r>
            <a:endParaRPr lang="zh-CN" altLang="en-US" dirty="0" smtClean="0"/>
          </a:p>
          <a:p>
            <a:pPr lvl="2"/>
            <a:r>
              <a:rPr lang="zh-CN" altLang="en-US" dirty="0" smtClean="0"/>
              <a:t>第三级</a:t>
            </a:r>
            <a:endParaRPr lang="zh-CN" altLang="en-US" dirty="0" smtClean="0"/>
          </a:p>
          <a:p>
            <a:pPr lvl="3"/>
            <a:r>
              <a:rPr lang="zh-CN" altLang="en-US" dirty="0" smtClean="0"/>
              <a:t>第四级</a:t>
            </a:r>
            <a:endParaRPr lang="zh-CN" altLang="en-US" dirty="0" smtClean="0"/>
          </a:p>
          <a:p>
            <a:pPr lvl="4"/>
            <a:r>
              <a:rPr lang="zh-CN" altLang="en-US" dirty="0" smtClean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9CEB77-3A5C-4750-89CD-1F0F6B8CE66F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85E24A-039F-4F45-92B1-D261E8615AFF}" type="slidenum">
              <a:rPr lang="zh-CN" altLang="en-US" smtClean="0"/>
            </a:fld>
            <a:endParaRPr lang="zh-CN" altLang="en-US"/>
          </a:p>
        </p:txBody>
      </p:sp>
      <p:sp>
        <p:nvSpPr>
          <p:cNvPr id="8" name="椭圆 7"/>
          <p:cNvSpPr/>
          <p:nvPr/>
        </p:nvSpPr>
        <p:spPr>
          <a:xfrm>
            <a:off x="3507575" y="9871199"/>
            <a:ext cx="168769" cy="360044"/>
          </a:xfrm>
          <a:prstGeom prst="ellipse">
            <a:avLst/>
          </a:prstGeom>
          <a:noFill/>
          <a:ln w="38100">
            <a:solidFill>
              <a:srgbClr val="F8F8F8">
                <a:alpha val="37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795"/>
          </a:p>
        </p:txBody>
      </p:sp>
      <p:sp>
        <p:nvSpPr>
          <p:cNvPr id="9" name="椭圆 8"/>
          <p:cNvSpPr/>
          <p:nvPr/>
        </p:nvSpPr>
        <p:spPr>
          <a:xfrm>
            <a:off x="4105297" y="9871199"/>
            <a:ext cx="168769" cy="360044"/>
          </a:xfrm>
          <a:prstGeom prst="ellipse">
            <a:avLst/>
          </a:prstGeom>
          <a:noFill/>
          <a:ln w="38100">
            <a:solidFill>
              <a:srgbClr val="F8F8F8">
                <a:alpha val="37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795"/>
          </a:p>
        </p:txBody>
      </p:sp>
      <p:sp>
        <p:nvSpPr>
          <p:cNvPr id="10" name="椭圆 9"/>
          <p:cNvSpPr/>
          <p:nvPr/>
        </p:nvSpPr>
        <p:spPr>
          <a:xfrm>
            <a:off x="4703020" y="9871199"/>
            <a:ext cx="168769" cy="360044"/>
          </a:xfrm>
          <a:prstGeom prst="ellipse">
            <a:avLst/>
          </a:prstGeom>
          <a:noFill/>
          <a:ln w="38100">
            <a:solidFill>
              <a:srgbClr val="F8F8F8">
                <a:alpha val="37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795"/>
          </a:p>
        </p:txBody>
      </p:sp>
      <p:sp>
        <p:nvSpPr>
          <p:cNvPr id="11" name="椭圆 10"/>
          <p:cNvSpPr/>
          <p:nvPr/>
        </p:nvSpPr>
        <p:spPr>
          <a:xfrm>
            <a:off x="5300742" y="9871199"/>
            <a:ext cx="168769" cy="360044"/>
          </a:xfrm>
          <a:prstGeom prst="ellipse">
            <a:avLst/>
          </a:prstGeom>
          <a:noFill/>
          <a:ln w="38100">
            <a:solidFill>
              <a:srgbClr val="F8F8F8">
                <a:alpha val="37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795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632101" y="4673868"/>
            <a:ext cx="6500942" cy="2522450"/>
          </a:xfrm>
        </p:spPr>
        <p:txBody>
          <a:bodyPr anchor="t" anchorCtr="0">
            <a:normAutofit/>
          </a:bodyPr>
          <a:lstStyle>
            <a:lvl1pPr>
              <a:defRPr sz="5315"/>
            </a:lvl1pPr>
          </a:lstStyle>
          <a:p>
            <a:r>
              <a:rPr lang="zh-CN" altLang="en-US" dirty="0" smtClean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1749970" y="1928626"/>
            <a:ext cx="6393787" cy="2362786"/>
          </a:xfrm>
        </p:spPr>
        <p:txBody>
          <a:bodyPr anchor="ctr" anchorCtr="0">
            <a:noAutofit/>
          </a:bodyPr>
          <a:lstStyle>
            <a:lvl1pPr marL="0" indent="0">
              <a:buNone/>
              <a:defRPr sz="2755">
                <a:solidFill>
                  <a:schemeClr val="tx1">
                    <a:tint val="75000"/>
                  </a:schemeClr>
                </a:solidFill>
              </a:defRPr>
            </a:lvl1pPr>
            <a:lvl2pPr marL="450215" indent="0">
              <a:buNone/>
              <a:defRPr sz="1970">
                <a:solidFill>
                  <a:schemeClr val="tx1">
                    <a:tint val="75000"/>
                  </a:schemeClr>
                </a:solidFill>
              </a:defRPr>
            </a:lvl2pPr>
            <a:lvl3pPr marL="899795" indent="0">
              <a:buNone/>
              <a:defRPr sz="1770">
                <a:solidFill>
                  <a:schemeClr val="tx1">
                    <a:tint val="75000"/>
                  </a:schemeClr>
                </a:solidFill>
              </a:defRPr>
            </a:lvl3pPr>
            <a:lvl4pPr marL="1350010" indent="0">
              <a:buNone/>
              <a:defRPr sz="1575">
                <a:solidFill>
                  <a:schemeClr val="tx1">
                    <a:tint val="75000"/>
                  </a:schemeClr>
                </a:solidFill>
              </a:defRPr>
            </a:lvl4pPr>
            <a:lvl5pPr marL="1800860" indent="0">
              <a:buNone/>
              <a:defRPr sz="1575">
                <a:solidFill>
                  <a:schemeClr val="tx1">
                    <a:tint val="75000"/>
                  </a:schemeClr>
                </a:solidFill>
              </a:defRPr>
            </a:lvl5pPr>
            <a:lvl6pPr marL="2250440" indent="0">
              <a:buNone/>
              <a:defRPr sz="1575">
                <a:solidFill>
                  <a:schemeClr val="tx1">
                    <a:tint val="75000"/>
                  </a:schemeClr>
                </a:solidFill>
              </a:defRPr>
            </a:lvl6pPr>
            <a:lvl7pPr marL="2700655" indent="0">
              <a:buNone/>
              <a:defRPr sz="1575">
                <a:solidFill>
                  <a:schemeClr val="tx1">
                    <a:tint val="75000"/>
                  </a:schemeClr>
                </a:solidFill>
              </a:defRPr>
            </a:lvl7pPr>
            <a:lvl8pPr marL="3150870" indent="0">
              <a:buNone/>
              <a:defRPr sz="1575">
                <a:solidFill>
                  <a:schemeClr val="tx1">
                    <a:tint val="75000"/>
                  </a:schemeClr>
                </a:solidFill>
              </a:defRPr>
            </a:lvl8pPr>
            <a:lvl9pPr marL="3599815" indent="0">
              <a:buNone/>
              <a:defRPr sz="1575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 smtClean="0"/>
              <a:t>单击此处编辑母版副标题样式</a:t>
            </a:r>
            <a:endParaRPr lang="zh-CN" altLang="en-US" dirty="0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9CEB77-3A5C-4750-89CD-1F0F6B8CE66F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85E24A-039F-4F45-92B1-D261E8615AFF}" type="slidenum">
              <a:rPr lang="zh-CN" altLang="en-US" smtClean="0"/>
            </a:fld>
            <a:endParaRPr lang="zh-CN" altLang="en-US"/>
          </a:p>
        </p:txBody>
      </p:sp>
      <p:sp>
        <p:nvSpPr>
          <p:cNvPr id="7" name="燕尾形 6"/>
          <p:cNvSpPr/>
          <p:nvPr>
            <p:custDataLst>
              <p:tags r:id="rId2"/>
            </p:custDataLst>
          </p:nvPr>
        </p:nvSpPr>
        <p:spPr>
          <a:xfrm>
            <a:off x="1151256" y="2570474"/>
            <a:ext cx="505819" cy="1079092"/>
          </a:xfrm>
          <a:prstGeom prst="chevron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>
            <a:normAutofit/>
          </a:bodyPr>
          <a:lstStyle/>
          <a:p>
            <a:pPr algn="ctr">
              <a:defRPr/>
            </a:pPr>
            <a:endParaRPr lang="zh-CN" altLang="en-US" sz="795">
              <a:solidFill>
                <a:schemeClr val="tx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1208168" y="2533284"/>
            <a:ext cx="7174007" cy="3548288"/>
          </a:xfrm>
        </p:spPr>
        <p:txBody>
          <a:bodyPr/>
          <a:lstStyle/>
          <a:p>
            <a:pPr lvl="0"/>
            <a:r>
              <a:rPr lang="zh-CN" altLang="en-US" dirty="0" smtClean="0"/>
              <a:t>单击此处编辑母版文本样式</a:t>
            </a:r>
            <a:endParaRPr lang="zh-CN" altLang="en-US" dirty="0" smtClean="0"/>
          </a:p>
          <a:p>
            <a:pPr lvl="1"/>
            <a:r>
              <a:rPr lang="zh-CN" altLang="en-US" dirty="0" smtClean="0"/>
              <a:t>第二级</a:t>
            </a:r>
            <a:endParaRPr lang="zh-CN" altLang="en-US" dirty="0" smtClean="0"/>
          </a:p>
          <a:p>
            <a:pPr lvl="2"/>
            <a:r>
              <a:rPr lang="zh-CN" altLang="en-US" dirty="0" smtClean="0"/>
              <a:t>第三级</a:t>
            </a:r>
            <a:endParaRPr lang="zh-CN" altLang="en-US" dirty="0" smtClean="0"/>
          </a:p>
          <a:p>
            <a:pPr lvl="3"/>
            <a:r>
              <a:rPr lang="zh-CN" altLang="en-US" dirty="0" smtClean="0"/>
              <a:t>第四级</a:t>
            </a:r>
            <a:endParaRPr lang="zh-CN" altLang="en-US" dirty="0" smtClean="0"/>
          </a:p>
          <a:p>
            <a:pPr lvl="4"/>
            <a:r>
              <a:rPr lang="zh-CN" altLang="en-US" dirty="0" smtClean="0"/>
              <a:t>第五级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1208168" y="6327190"/>
            <a:ext cx="7174007" cy="35482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9CEB77-3A5C-4750-89CD-1F0F6B8CE66F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85E24A-039F-4F45-92B1-D261E8615AF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19991" y="575070"/>
            <a:ext cx="7763358" cy="2087754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19991" y="2647822"/>
            <a:ext cx="3807842" cy="1297657"/>
          </a:xfrm>
        </p:spPr>
        <p:txBody>
          <a:bodyPr anchor="b">
            <a:normAutofit/>
          </a:bodyPr>
          <a:lstStyle>
            <a:lvl1pPr marL="0" indent="0">
              <a:buNone/>
              <a:defRPr sz="3150" b="1"/>
            </a:lvl1pPr>
            <a:lvl2pPr marL="450215" indent="0">
              <a:buNone/>
              <a:defRPr sz="1970" b="1"/>
            </a:lvl2pPr>
            <a:lvl3pPr marL="899795" indent="0">
              <a:buNone/>
              <a:defRPr sz="1770" b="1"/>
            </a:lvl3pPr>
            <a:lvl4pPr marL="1350010" indent="0">
              <a:buNone/>
              <a:defRPr sz="1575" b="1"/>
            </a:lvl4pPr>
            <a:lvl5pPr marL="1800860" indent="0">
              <a:buNone/>
              <a:defRPr sz="1575" b="1"/>
            </a:lvl5pPr>
            <a:lvl6pPr marL="2250440" indent="0">
              <a:buNone/>
              <a:defRPr sz="1575" b="1"/>
            </a:lvl6pPr>
            <a:lvl7pPr marL="2700655" indent="0">
              <a:buNone/>
              <a:defRPr sz="1575" b="1"/>
            </a:lvl7pPr>
            <a:lvl8pPr marL="3150870" indent="0">
              <a:buNone/>
              <a:defRPr sz="1575" b="1"/>
            </a:lvl8pPr>
            <a:lvl9pPr marL="3599815" indent="0">
              <a:buNone/>
              <a:defRPr sz="1575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9991" y="3945479"/>
            <a:ext cx="3807842" cy="5803205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556753" y="2647822"/>
            <a:ext cx="3826595" cy="1297657"/>
          </a:xfrm>
        </p:spPr>
        <p:txBody>
          <a:bodyPr anchor="b">
            <a:normAutofit/>
          </a:bodyPr>
          <a:lstStyle>
            <a:lvl1pPr marL="0" indent="0">
              <a:buNone/>
              <a:defRPr sz="3150" b="1"/>
            </a:lvl1pPr>
            <a:lvl2pPr marL="450215" indent="0">
              <a:buNone/>
              <a:defRPr sz="1970" b="1"/>
            </a:lvl2pPr>
            <a:lvl3pPr marL="899795" indent="0">
              <a:buNone/>
              <a:defRPr sz="1770" b="1"/>
            </a:lvl3pPr>
            <a:lvl4pPr marL="1350010" indent="0">
              <a:buNone/>
              <a:defRPr sz="1575" b="1"/>
            </a:lvl4pPr>
            <a:lvl5pPr marL="1800860" indent="0">
              <a:buNone/>
              <a:defRPr sz="1575" b="1"/>
            </a:lvl5pPr>
            <a:lvl6pPr marL="2250440" indent="0">
              <a:buNone/>
              <a:defRPr sz="1575" b="1"/>
            </a:lvl6pPr>
            <a:lvl7pPr marL="2700655" indent="0">
              <a:buNone/>
              <a:defRPr sz="1575" b="1"/>
            </a:lvl7pPr>
            <a:lvl8pPr marL="3150870" indent="0">
              <a:buNone/>
              <a:defRPr sz="1575" b="1"/>
            </a:lvl8pPr>
            <a:lvl9pPr marL="3599815" indent="0">
              <a:buNone/>
              <a:defRPr sz="1575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556753" y="3945479"/>
            <a:ext cx="3826595" cy="5803205"/>
          </a:xfrm>
        </p:spPr>
        <p:txBody>
          <a:bodyPr/>
          <a:lstStyle/>
          <a:p>
            <a:pPr lvl="0"/>
            <a:r>
              <a:rPr lang="zh-CN" altLang="en-US" dirty="0" smtClean="0"/>
              <a:t>单击此处编辑母版文本样式</a:t>
            </a:r>
            <a:endParaRPr lang="zh-CN" altLang="en-US" dirty="0" smtClean="0"/>
          </a:p>
          <a:p>
            <a:pPr lvl="1"/>
            <a:r>
              <a:rPr lang="zh-CN" altLang="en-US" dirty="0" smtClean="0"/>
              <a:t>第二级</a:t>
            </a:r>
            <a:endParaRPr lang="zh-CN" altLang="en-US" dirty="0" smtClean="0"/>
          </a:p>
          <a:p>
            <a:pPr lvl="2"/>
            <a:r>
              <a:rPr lang="zh-CN" altLang="en-US" dirty="0" smtClean="0"/>
              <a:t>第三级</a:t>
            </a:r>
            <a:endParaRPr lang="zh-CN" altLang="en-US" dirty="0" smtClean="0"/>
          </a:p>
          <a:p>
            <a:pPr lvl="3"/>
            <a:r>
              <a:rPr lang="zh-CN" altLang="en-US" dirty="0" smtClean="0"/>
              <a:t>第四级</a:t>
            </a:r>
            <a:endParaRPr lang="zh-CN" altLang="en-US" dirty="0" smtClean="0"/>
          </a:p>
          <a:p>
            <a:pPr lvl="4"/>
            <a:r>
              <a:rPr lang="zh-CN" altLang="en-US" dirty="0" smtClean="0"/>
              <a:t>第五级</a:t>
            </a:r>
            <a:endParaRPr lang="zh-CN" altLang="en-US" dirty="0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9CEB77-3A5C-4750-89CD-1F0F6B8CE66F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85E24A-039F-4F45-92B1-D261E8615AF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9CEB77-3A5C-4750-89CD-1F0F6B8CE66F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85E24A-039F-4F45-92B1-D261E8615AFF}" type="slidenum">
              <a:rPr lang="zh-CN" altLang="en-US" smtClean="0"/>
            </a:fld>
            <a:endParaRPr lang="zh-CN" altLang="en-US"/>
          </a:p>
        </p:txBody>
      </p:sp>
      <p:sp>
        <p:nvSpPr>
          <p:cNvPr id="6" name="任意多边形 5"/>
          <p:cNvSpPr/>
          <p:nvPr/>
        </p:nvSpPr>
        <p:spPr>
          <a:xfrm>
            <a:off x="393793" y="750091"/>
            <a:ext cx="8171215" cy="9301129"/>
          </a:xfrm>
          <a:custGeom>
            <a:avLst/>
            <a:gdLst>
              <a:gd name="connsiteX0" fmla="*/ 3790950 w 11068050"/>
              <a:gd name="connsiteY0" fmla="*/ 5886450 h 5905500"/>
              <a:gd name="connsiteX1" fmla="*/ 0 w 11068050"/>
              <a:gd name="connsiteY1" fmla="*/ 5886450 h 5905500"/>
              <a:gd name="connsiteX2" fmla="*/ 0 w 11068050"/>
              <a:gd name="connsiteY2" fmla="*/ 0 h 5905500"/>
              <a:gd name="connsiteX3" fmla="*/ 11068050 w 11068050"/>
              <a:gd name="connsiteY3" fmla="*/ 0 h 5905500"/>
              <a:gd name="connsiteX4" fmla="*/ 11068050 w 11068050"/>
              <a:gd name="connsiteY4" fmla="*/ 5905500 h 5905500"/>
              <a:gd name="connsiteX5" fmla="*/ 7200900 w 11068050"/>
              <a:gd name="connsiteY5" fmla="*/ 5905500 h 5905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1068050" h="5905500">
                <a:moveTo>
                  <a:pt x="3790950" y="5886450"/>
                </a:moveTo>
                <a:lnTo>
                  <a:pt x="0" y="5886450"/>
                </a:lnTo>
                <a:lnTo>
                  <a:pt x="0" y="0"/>
                </a:lnTo>
                <a:lnTo>
                  <a:pt x="11068050" y="0"/>
                </a:lnTo>
                <a:lnTo>
                  <a:pt x="11068050" y="5905500"/>
                </a:lnTo>
                <a:lnTo>
                  <a:pt x="7200900" y="5905500"/>
                </a:lnTo>
              </a:path>
            </a:pathLst>
          </a:custGeom>
          <a:noFill/>
          <a:ln w="38100">
            <a:solidFill>
              <a:srgbClr val="F8F8F8">
                <a:alpha val="37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795"/>
          </a:p>
        </p:txBody>
      </p:sp>
      <p:sp>
        <p:nvSpPr>
          <p:cNvPr id="7" name="椭圆 6"/>
          <p:cNvSpPr/>
          <p:nvPr/>
        </p:nvSpPr>
        <p:spPr>
          <a:xfrm>
            <a:off x="3507575" y="9871199"/>
            <a:ext cx="168769" cy="360044"/>
          </a:xfrm>
          <a:prstGeom prst="ellipse">
            <a:avLst/>
          </a:prstGeom>
          <a:noFill/>
          <a:ln w="38100">
            <a:solidFill>
              <a:srgbClr val="F8F8F8">
                <a:alpha val="37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795"/>
          </a:p>
        </p:txBody>
      </p:sp>
      <p:sp>
        <p:nvSpPr>
          <p:cNvPr id="8" name="椭圆 7"/>
          <p:cNvSpPr/>
          <p:nvPr/>
        </p:nvSpPr>
        <p:spPr>
          <a:xfrm>
            <a:off x="4105297" y="9871199"/>
            <a:ext cx="168769" cy="360044"/>
          </a:xfrm>
          <a:prstGeom prst="ellipse">
            <a:avLst/>
          </a:prstGeom>
          <a:noFill/>
          <a:ln w="38100">
            <a:solidFill>
              <a:srgbClr val="F8F8F8">
                <a:alpha val="37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795"/>
          </a:p>
        </p:txBody>
      </p:sp>
      <p:sp>
        <p:nvSpPr>
          <p:cNvPr id="9" name="椭圆 8"/>
          <p:cNvSpPr/>
          <p:nvPr/>
        </p:nvSpPr>
        <p:spPr>
          <a:xfrm>
            <a:off x="4703020" y="9871199"/>
            <a:ext cx="168769" cy="360044"/>
          </a:xfrm>
          <a:prstGeom prst="ellipse">
            <a:avLst/>
          </a:prstGeom>
          <a:noFill/>
          <a:ln w="38100">
            <a:solidFill>
              <a:srgbClr val="F8F8F8">
                <a:alpha val="37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795"/>
          </a:p>
        </p:txBody>
      </p:sp>
      <p:sp>
        <p:nvSpPr>
          <p:cNvPr id="10" name="椭圆 9"/>
          <p:cNvSpPr/>
          <p:nvPr/>
        </p:nvSpPr>
        <p:spPr>
          <a:xfrm>
            <a:off x="5300742" y="9871199"/>
            <a:ext cx="168769" cy="360044"/>
          </a:xfrm>
          <a:prstGeom prst="ellipse">
            <a:avLst/>
          </a:prstGeom>
          <a:noFill/>
          <a:ln w="38100">
            <a:solidFill>
              <a:srgbClr val="F8F8F8">
                <a:alpha val="37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795"/>
          </a:p>
        </p:txBody>
      </p:sp>
      <p:sp>
        <p:nvSpPr>
          <p:cNvPr id="11" name="椭圆 10"/>
          <p:cNvSpPr/>
          <p:nvPr>
            <p:custDataLst>
              <p:tags r:id="rId2"/>
            </p:custDataLst>
          </p:nvPr>
        </p:nvSpPr>
        <p:spPr>
          <a:xfrm>
            <a:off x="2281893" y="2367788"/>
            <a:ext cx="2658106" cy="5670689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 sz="795"/>
          </a:p>
        </p:txBody>
      </p:sp>
      <p:sp>
        <p:nvSpPr>
          <p:cNvPr id="12" name="椭圆 11"/>
          <p:cNvSpPr/>
          <p:nvPr>
            <p:custDataLst>
              <p:tags r:id="rId3"/>
            </p:custDataLst>
          </p:nvPr>
        </p:nvSpPr>
        <p:spPr>
          <a:xfrm>
            <a:off x="5922140" y="3300402"/>
            <a:ext cx="541466" cy="1155140"/>
          </a:xfrm>
          <a:prstGeom prst="ellipse">
            <a:avLst/>
          </a:prstGeom>
          <a:solidFill>
            <a:schemeClr val="accent2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 sz="795"/>
          </a:p>
        </p:txBody>
      </p:sp>
      <p:sp>
        <p:nvSpPr>
          <p:cNvPr id="13" name="椭圆 12"/>
          <p:cNvSpPr/>
          <p:nvPr>
            <p:custDataLst>
              <p:tags r:id="rId4"/>
            </p:custDataLst>
          </p:nvPr>
        </p:nvSpPr>
        <p:spPr>
          <a:xfrm>
            <a:off x="6449541" y="2467800"/>
            <a:ext cx="289485" cy="620075"/>
          </a:xfrm>
          <a:prstGeom prst="ellipse">
            <a:avLst/>
          </a:prstGeom>
          <a:solidFill>
            <a:schemeClr val="accent2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 sz="795"/>
          </a:p>
        </p:txBody>
      </p:sp>
      <p:sp>
        <p:nvSpPr>
          <p:cNvPr id="14" name="椭圆 13"/>
          <p:cNvSpPr/>
          <p:nvPr>
            <p:custDataLst>
              <p:tags r:id="rId5"/>
            </p:custDataLst>
          </p:nvPr>
        </p:nvSpPr>
        <p:spPr>
          <a:xfrm>
            <a:off x="2785856" y="7918462"/>
            <a:ext cx="424266" cy="907609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 sz="795"/>
          </a:p>
        </p:txBody>
      </p:sp>
      <p:sp>
        <p:nvSpPr>
          <p:cNvPr id="15" name="椭圆 14"/>
          <p:cNvSpPr/>
          <p:nvPr>
            <p:custDataLst>
              <p:tags r:id="rId6"/>
            </p:custDataLst>
          </p:nvPr>
        </p:nvSpPr>
        <p:spPr>
          <a:xfrm>
            <a:off x="3139800" y="9031098"/>
            <a:ext cx="266045" cy="565069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 sz="795"/>
          </a:p>
        </p:txBody>
      </p:sp>
      <p:sp>
        <p:nvSpPr>
          <p:cNvPr id="16" name="椭圆 15"/>
          <p:cNvSpPr/>
          <p:nvPr>
            <p:custDataLst>
              <p:tags r:id="rId7"/>
            </p:custDataLst>
          </p:nvPr>
        </p:nvSpPr>
        <p:spPr>
          <a:xfrm>
            <a:off x="3629698" y="2367788"/>
            <a:ext cx="2658106" cy="5670689"/>
          </a:xfrm>
          <a:prstGeom prst="ellipse">
            <a:avLst/>
          </a:prstGeom>
          <a:solidFill>
            <a:schemeClr val="accent2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 sz="795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378833" y="4112651"/>
            <a:ext cx="3814708" cy="2237771"/>
          </a:xfrm>
        </p:spPr>
        <p:txBody>
          <a:bodyPr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9CEB77-3A5C-4750-89CD-1F0F6B8CE66F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85E24A-039F-4F45-92B1-D261E8615AF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19990" y="720087"/>
            <a:ext cx="3075044" cy="2520306"/>
          </a:xfrm>
        </p:spPr>
        <p:txBody>
          <a:bodyPr anchor="t" anchorCtr="0"/>
          <a:lstStyle>
            <a:lvl1pPr>
              <a:defRPr sz="3150"/>
            </a:lvl1pPr>
          </a:lstStyle>
          <a:p>
            <a:r>
              <a:rPr lang="zh-CN" altLang="en-US" dirty="0" smtClean="0"/>
              <a:t>单击此处编辑母版标题样式</a:t>
            </a:r>
            <a:endParaRPr lang="zh-CN" altLang="en-US" dirty="0"/>
          </a:p>
        </p:txBody>
      </p:sp>
      <p:sp>
        <p:nvSpPr>
          <p:cNvPr id="3" name="图片占位符 2"/>
          <p:cNvSpPr>
            <a:spLocks noGrp="1" noChangeAspect="1"/>
          </p:cNvSpPr>
          <p:nvPr>
            <p:ph type="pic" idx="1"/>
          </p:nvPr>
        </p:nvSpPr>
        <p:spPr>
          <a:xfrm>
            <a:off x="3827194" y="720087"/>
            <a:ext cx="4555424" cy="8510640"/>
          </a:xfrm>
        </p:spPr>
        <p:txBody>
          <a:bodyPr/>
          <a:lstStyle>
            <a:lvl1pPr marL="0" indent="0">
              <a:buNone/>
              <a:defRPr sz="3150"/>
            </a:lvl1pPr>
            <a:lvl2pPr marL="450215" indent="0">
              <a:buNone/>
              <a:defRPr sz="2755"/>
            </a:lvl2pPr>
            <a:lvl3pPr marL="899795" indent="0">
              <a:buNone/>
              <a:defRPr sz="2360"/>
            </a:lvl3pPr>
            <a:lvl4pPr marL="1350010" indent="0">
              <a:buNone/>
              <a:defRPr sz="1970"/>
            </a:lvl4pPr>
            <a:lvl5pPr marL="1800860" indent="0">
              <a:buNone/>
              <a:defRPr sz="1970"/>
            </a:lvl5pPr>
            <a:lvl6pPr marL="2250440" indent="0">
              <a:buNone/>
              <a:defRPr sz="1970"/>
            </a:lvl6pPr>
            <a:lvl7pPr marL="2700655" indent="0">
              <a:buNone/>
              <a:defRPr sz="1970"/>
            </a:lvl7pPr>
            <a:lvl8pPr marL="3150870" indent="0">
              <a:buNone/>
              <a:defRPr sz="1970"/>
            </a:lvl8pPr>
            <a:lvl9pPr marL="3599815" indent="0">
              <a:buNone/>
              <a:defRPr sz="197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19990" y="3240393"/>
            <a:ext cx="3075044" cy="6003230"/>
          </a:xfrm>
        </p:spPr>
        <p:txBody>
          <a:bodyPr>
            <a:normAutofit/>
          </a:bodyPr>
          <a:lstStyle>
            <a:lvl1pPr marL="0" indent="0">
              <a:buNone/>
              <a:defRPr sz="1970"/>
            </a:lvl1pPr>
            <a:lvl2pPr marL="450215" indent="0">
              <a:buNone/>
              <a:defRPr sz="1375"/>
            </a:lvl2pPr>
            <a:lvl3pPr marL="899795" indent="0">
              <a:buNone/>
              <a:defRPr sz="1185"/>
            </a:lvl3pPr>
            <a:lvl4pPr marL="1350010" indent="0">
              <a:buNone/>
              <a:defRPr sz="980"/>
            </a:lvl4pPr>
            <a:lvl5pPr marL="1800860" indent="0">
              <a:buNone/>
              <a:defRPr sz="980"/>
            </a:lvl5pPr>
            <a:lvl6pPr marL="2250440" indent="0">
              <a:buNone/>
              <a:defRPr sz="980"/>
            </a:lvl6pPr>
            <a:lvl7pPr marL="2700655" indent="0">
              <a:buNone/>
              <a:defRPr sz="980"/>
            </a:lvl7pPr>
            <a:lvl8pPr marL="3150870" indent="0">
              <a:buNone/>
              <a:defRPr sz="980"/>
            </a:lvl8pPr>
            <a:lvl9pPr marL="3599815" indent="0">
              <a:buNone/>
              <a:defRPr sz="980"/>
            </a:lvl9pPr>
          </a:lstStyle>
          <a:p>
            <a:pPr lvl="0"/>
            <a:r>
              <a:rPr lang="zh-CN" altLang="en-US" dirty="0" smtClean="0"/>
              <a:t>单击此处编辑母版文本样式</a:t>
            </a:r>
            <a:endParaRPr lang="zh-CN" altLang="en-US" dirty="0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7125787" y="575070"/>
            <a:ext cx="1256389" cy="9153612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18818" y="575070"/>
            <a:ext cx="6346237" cy="9153612"/>
          </a:xfrm>
        </p:spPr>
        <p:txBody>
          <a:bodyPr vert="eaVert"/>
          <a:lstStyle/>
          <a:p>
            <a:pPr lvl="0"/>
            <a:r>
              <a:rPr lang="zh-CN" altLang="en-US" dirty="0" smtClean="0"/>
              <a:t>单击此处编辑母版文本样式</a:t>
            </a:r>
            <a:endParaRPr lang="zh-CN" altLang="en-US" dirty="0" smtClean="0"/>
          </a:p>
          <a:p>
            <a:pPr lvl="1"/>
            <a:r>
              <a:rPr lang="zh-CN" altLang="en-US" dirty="0" smtClean="0"/>
              <a:t>第二级</a:t>
            </a:r>
            <a:endParaRPr lang="zh-CN" altLang="en-US" dirty="0" smtClean="0"/>
          </a:p>
          <a:p>
            <a:pPr lvl="2"/>
            <a:r>
              <a:rPr lang="zh-CN" altLang="en-US" dirty="0" smtClean="0"/>
              <a:t>第三级</a:t>
            </a:r>
            <a:endParaRPr lang="zh-CN" altLang="en-US" dirty="0" smtClean="0"/>
          </a:p>
          <a:p>
            <a:pPr lvl="3"/>
            <a:r>
              <a:rPr lang="zh-CN" altLang="en-US" dirty="0" smtClean="0"/>
              <a:t>第四级</a:t>
            </a:r>
            <a:endParaRPr lang="zh-CN" altLang="en-US" dirty="0" smtClean="0"/>
          </a:p>
          <a:p>
            <a:pPr lvl="4"/>
            <a:r>
              <a:rPr lang="zh-CN" altLang="en-US" dirty="0" smtClean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9CEB77-3A5C-4750-89CD-1F0F6B8CE66F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85E24A-039F-4F45-92B1-D261E8615AF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4" Type="http://schemas.openxmlformats.org/officeDocument/2006/relationships/theme" Target="../theme/theme1.xml"/><Relationship Id="rId13" Type="http://schemas.openxmlformats.org/officeDocument/2006/relationships/tags" Target="../tags/tag9.xml"/><Relationship Id="rId12" Type="http://schemas.openxmlformats.org/officeDocument/2006/relationships/tags" Target="../tags/tag8.xml"/><Relationship Id="rId11" Type="http://schemas.openxmlformats.org/officeDocument/2006/relationships/image" Target="../media/image2.png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1" cstate="email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  <p:custDataLst>
              <p:tags r:id="rId12"/>
            </p:custDataLst>
          </p:nvPr>
        </p:nvSpPr>
        <p:spPr>
          <a:xfrm>
            <a:off x="618818" y="366574"/>
            <a:ext cx="7763358" cy="159019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 smtClean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13"/>
            </p:custDataLst>
          </p:nvPr>
        </p:nvSpPr>
        <p:spPr>
          <a:xfrm>
            <a:off x="618818" y="2217413"/>
            <a:ext cx="7763358" cy="751127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 smtClean="0"/>
              <a:t>单击此处编辑母版文本样式</a:t>
            </a:r>
            <a:endParaRPr lang="zh-CN" altLang="en-US" dirty="0" smtClean="0"/>
          </a:p>
          <a:p>
            <a:pPr lvl="1"/>
            <a:r>
              <a:rPr lang="zh-CN" altLang="en-US" dirty="0" smtClean="0"/>
              <a:t>第二级</a:t>
            </a:r>
            <a:endParaRPr lang="zh-CN" altLang="en-US" dirty="0" smtClean="0"/>
          </a:p>
          <a:p>
            <a:pPr lvl="2"/>
            <a:r>
              <a:rPr lang="zh-CN" altLang="en-US" dirty="0" smtClean="0"/>
              <a:t>第三级</a:t>
            </a:r>
            <a:endParaRPr lang="zh-CN" altLang="en-US" dirty="0" smtClean="0"/>
          </a:p>
          <a:p>
            <a:pPr lvl="3"/>
            <a:r>
              <a:rPr lang="zh-CN" altLang="en-US" dirty="0" smtClean="0"/>
              <a:t>第四级</a:t>
            </a:r>
            <a:endParaRPr lang="zh-CN" altLang="en-US" dirty="0" smtClean="0"/>
          </a:p>
          <a:p>
            <a:pPr lvl="4"/>
            <a:r>
              <a:rPr lang="zh-CN" altLang="en-US" dirty="0" smtClean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618818" y="10101227"/>
            <a:ext cx="2025224" cy="57507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85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9F9CEB77-3A5C-4750-89CD-1F0F6B8CE66F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2981579" y="10101227"/>
            <a:ext cx="3037836" cy="57507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85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356952" y="10101227"/>
            <a:ext cx="2025224" cy="57507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85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6B85E24A-039F-4F45-92B1-D261E8615AFF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timing>
    <p:tnLst>
      <p:par>
        <p:cTn id="1" dur="indefinite" restart="never" nodeType="tmRoot"/>
      </p:par>
    </p:tnLst>
  </p:timing>
  <p:txStyles>
    <p:titleStyle>
      <a:lvl1pPr algn="l" defTabSz="899795" rtl="0" eaLnBrk="1" latinLnBrk="0" hangingPunct="1">
        <a:lnSpc>
          <a:spcPct val="90000"/>
        </a:lnSpc>
        <a:spcBef>
          <a:spcPct val="0"/>
        </a:spcBef>
        <a:buNone/>
        <a:defRPr sz="4330" b="1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224790" indent="-219710" algn="just" defTabSz="899795" rtl="0" eaLnBrk="1" latinLnBrk="0" hangingPunct="1">
        <a:lnSpc>
          <a:spcPct val="120000"/>
        </a:lnSpc>
        <a:spcBef>
          <a:spcPct val="197000"/>
        </a:spcBef>
        <a:buFont typeface="Arial" panose="020B0604020202020204" pitchFamily="34" charset="0"/>
        <a:buChar char="•"/>
        <a:defRPr sz="2360" kern="1200">
          <a:solidFill>
            <a:schemeClr val="tx1"/>
          </a:solidFill>
          <a:latin typeface="+mn-lt"/>
          <a:ea typeface="+mn-ea"/>
          <a:cs typeface="+mn-cs"/>
        </a:defRPr>
      </a:lvl1pPr>
      <a:lvl2pPr marL="675005" indent="-219710" algn="just" defTabSz="899795" rtl="0" eaLnBrk="1" latinLnBrk="0" hangingPunct="1">
        <a:lnSpc>
          <a:spcPct val="120000"/>
        </a:lnSpc>
        <a:spcBef>
          <a:spcPts val="490"/>
        </a:spcBef>
        <a:buFont typeface="Arial" panose="020B0604020202020204" pitchFamily="34" charset="0"/>
        <a:buChar char="•"/>
        <a:defRPr sz="1970" kern="1200">
          <a:solidFill>
            <a:schemeClr val="tx1"/>
          </a:solidFill>
          <a:latin typeface="+mn-lt"/>
          <a:ea typeface="+mn-ea"/>
          <a:cs typeface="+mn-cs"/>
        </a:defRPr>
      </a:lvl2pPr>
      <a:lvl3pPr marL="1124585" indent="-219710" algn="just" defTabSz="899795" rtl="0" eaLnBrk="1" latinLnBrk="0" hangingPunct="1">
        <a:lnSpc>
          <a:spcPct val="120000"/>
        </a:lnSpc>
        <a:spcBef>
          <a:spcPts val="490"/>
        </a:spcBef>
        <a:buFont typeface="Arial" panose="020B0604020202020204" pitchFamily="34" charset="0"/>
        <a:buChar char="•"/>
        <a:defRPr sz="1770" kern="1200">
          <a:solidFill>
            <a:schemeClr val="tx1"/>
          </a:solidFill>
          <a:latin typeface="+mn-lt"/>
          <a:ea typeface="+mn-ea"/>
          <a:cs typeface="+mn-cs"/>
        </a:defRPr>
      </a:lvl3pPr>
      <a:lvl4pPr marL="1574800" indent="-219710" algn="just" defTabSz="899795" rtl="0" eaLnBrk="1" latinLnBrk="0" hangingPunct="1">
        <a:lnSpc>
          <a:spcPct val="120000"/>
        </a:lnSpc>
        <a:spcBef>
          <a:spcPts val="490"/>
        </a:spcBef>
        <a:buFont typeface="Arial" panose="020B0604020202020204" pitchFamily="34" charset="0"/>
        <a:buChar char="•"/>
        <a:defRPr sz="1770" kern="1200">
          <a:solidFill>
            <a:schemeClr val="tx1"/>
          </a:solidFill>
          <a:latin typeface="+mn-lt"/>
          <a:ea typeface="+mn-ea"/>
          <a:cs typeface="+mn-cs"/>
        </a:defRPr>
      </a:lvl4pPr>
      <a:lvl5pPr marL="2024380" indent="-219710" algn="just" defTabSz="899795" rtl="0" eaLnBrk="1" latinLnBrk="0" hangingPunct="1">
        <a:lnSpc>
          <a:spcPct val="120000"/>
        </a:lnSpc>
        <a:spcBef>
          <a:spcPts val="490"/>
        </a:spcBef>
        <a:buFont typeface="Arial" panose="020B0604020202020204" pitchFamily="34" charset="0"/>
        <a:buChar char="•"/>
        <a:defRPr sz="1770" kern="1200">
          <a:solidFill>
            <a:schemeClr val="tx1"/>
          </a:solidFill>
          <a:latin typeface="+mn-lt"/>
          <a:ea typeface="+mn-ea"/>
          <a:cs typeface="+mn-cs"/>
        </a:defRPr>
      </a:lvl5pPr>
      <a:lvl6pPr marL="2475230" indent="-219710" algn="l" defTabSz="899795" rtl="0" eaLnBrk="1" latinLnBrk="0" hangingPunct="1">
        <a:lnSpc>
          <a:spcPct val="90000"/>
        </a:lnSpc>
        <a:spcBef>
          <a:spcPts val="490"/>
        </a:spcBef>
        <a:buFont typeface="Arial" panose="020B0604020202020204" pitchFamily="34" charset="0"/>
        <a:buChar char="•"/>
        <a:defRPr sz="1770" kern="1200">
          <a:solidFill>
            <a:schemeClr val="tx1"/>
          </a:solidFill>
          <a:latin typeface="+mn-lt"/>
          <a:ea typeface="+mn-ea"/>
          <a:cs typeface="+mn-cs"/>
        </a:defRPr>
      </a:lvl6pPr>
      <a:lvl7pPr marL="2925445" indent="-219710" algn="l" defTabSz="899795" rtl="0" eaLnBrk="1" latinLnBrk="0" hangingPunct="1">
        <a:lnSpc>
          <a:spcPct val="90000"/>
        </a:lnSpc>
        <a:spcBef>
          <a:spcPts val="490"/>
        </a:spcBef>
        <a:buFont typeface="Arial" panose="020B0604020202020204" pitchFamily="34" charset="0"/>
        <a:buChar char="•"/>
        <a:defRPr sz="1770" kern="1200">
          <a:solidFill>
            <a:schemeClr val="tx1"/>
          </a:solidFill>
          <a:latin typeface="+mn-lt"/>
          <a:ea typeface="+mn-ea"/>
          <a:cs typeface="+mn-cs"/>
        </a:defRPr>
      </a:lvl7pPr>
      <a:lvl8pPr marL="3375025" indent="-219710" algn="l" defTabSz="899795" rtl="0" eaLnBrk="1" latinLnBrk="0" hangingPunct="1">
        <a:lnSpc>
          <a:spcPct val="90000"/>
        </a:lnSpc>
        <a:spcBef>
          <a:spcPts val="490"/>
        </a:spcBef>
        <a:buFont typeface="Arial" panose="020B0604020202020204" pitchFamily="34" charset="0"/>
        <a:buChar char="•"/>
        <a:defRPr sz="1770" kern="1200">
          <a:solidFill>
            <a:schemeClr val="tx1"/>
          </a:solidFill>
          <a:latin typeface="+mn-lt"/>
          <a:ea typeface="+mn-ea"/>
          <a:cs typeface="+mn-cs"/>
        </a:defRPr>
      </a:lvl8pPr>
      <a:lvl9pPr marL="3825240" indent="-219710" algn="l" defTabSz="899795" rtl="0" eaLnBrk="1" latinLnBrk="0" hangingPunct="1">
        <a:lnSpc>
          <a:spcPct val="90000"/>
        </a:lnSpc>
        <a:spcBef>
          <a:spcPts val="490"/>
        </a:spcBef>
        <a:buFont typeface="Arial" panose="020B0604020202020204" pitchFamily="34" charset="0"/>
        <a:buChar char="•"/>
        <a:defRPr sz="177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899795" rtl="0" eaLnBrk="1" latinLnBrk="0" hangingPunct="1">
        <a:defRPr sz="1770" kern="1200">
          <a:solidFill>
            <a:schemeClr val="tx1"/>
          </a:solidFill>
          <a:latin typeface="+mn-lt"/>
          <a:ea typeface="+mn-ea"/>
          <a:cs typeface="+mn-cs"/>
        </a:defRPr>
      </a:lvl1pPr>
      <a:lvl2pPr marL="450215" algn="l" defTabSz="899795" rtl="0" eaLnBrk="1" latinLnBrk="0" hangingPunct="1">
        <a:defRPr sz="1770" kern="1200">
          <a:solidFill>
            <a:schemeClr val="tx1"/>
          </a:solidFill>
          <a:latin typeface="+mn-lt"/>
          <a:ea typeface="+mn-ea"/>
          <a:cs typeface="+mn-cs"/>
        </a:defRPr>
      </a:lvl2pPr>
      <a:lvl3pPr marL="899795" algn="l" defTabSz="899795" rtl="0" eaLnBrk="1" latinLnBrk="0" hangingPunct="1">
        <a:defRPr sz="1770" kern="1200">
          <a:solidFill>
            <a:schemeClr val="tx1"/>
          </a:solidFill>
          <a:latin typeface="+mn-lt"/>
          <a:ea typeface="+mn-ea"/>
          <a:cs typeface="+mn-cs"/>
        </a:defRPr>
      </a:lvl3pPr>
      <a:lvl4pPr marL="1350010" algn="l" defTabSz="899795" rtl="0" eaLnBrk="1" latinLnBrk="0" hangingPunct="1">
        <a:defRPr sz="1770" kern="1200">
          <a:solidFill>
            <a:schemeClr val="tx1"/>
          </a:solidFill>
          <a:latin typeface="+mn-lt"/>
          <a:ea typeface="+mn-ea"/>
          <a:cs typeface="+mn-cs"/>
        </a:defRPr>
      </a:lvl4pPr>
      <a:lvl5pPr marL="1800860" algn="l" defTabSz="899795" rtl="0" eaLnBrk="1" latinLnBrk="0" hangingPunct="1">
        <a:defRPr sz="1770" kern="1200">
          <a:solidFill>
            <a:schemeClr val="tx1"/>
          </a:solidFill>
          <a:latin typeface="+mn-lt"/>
          <a:ea typeface="+mn-ea"/>
          <a:cs typeface="+mn-cs"/>
        </a:defRPr>
      </a:lvl5pPr>
      <a:lvl6pPr marL="2250440" algn="l" defTabSz="899795" rtl="0" eaLnBrk="1" latinLnBrk="0" hangingPunct="1">
        <a:defRPr sz="1770" kern="1200">
          <a:solidFill>
            <a:schemeClr val="tx1"/>
          </a:solidFill>
          <a:latin typeface="+mn-lt"/>
          <a:ea typeface="+mn-ea"/>
          <a:cs typeface="+mn-cs"/>
        </a:defRPr>
      </a:lvl6pPr>
      <a:lvl7pPr marL="2700655" algn="l" defTabSz="899795" rtl="0" eaLnBrk="1" latinLnBrk="0" hangingPunct="1">
        <a:defRPr sz="1770" kern="1200">
          <a:solidFill>
            <a:schemeClr val="tx1"/>
          </a:solidFill>
          <a:latin typeface="+mn-lt"/>
          <a:ea typeface="+mn-ea"/>
          <a:cs typeface="+mn-cs"/>
        </a:defRPr>
      </a:lvl7pPr>
      <a:lvl8pPr marL="3150870" algn="l" defTabSz="899795" rtl="0" eaLnBrk="1" latinLnBrk="0" hangingPunct="1">
        <a:defRPr sz="1770" kern="1200">
          <a:solidFill>
            <a:schemeClr val="tx1"/>
          </a:solidFill>
          <a:latin typeface="+mn-lt"/>
          <a:ea typeface="+mn-ea"/>
          <a:cs typeface="+mn-cs"/>
        </a:defRPr>
      </a:lvl8pPr>
      <a:lvl9pPr marL="3599815" algn="l" defTabSz="899795" rtl="0" eaLnBrk="1" latinLnBrk="0" hangingPunct="1">
        <a:defRPr sz="177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4.jpeg"/><Relationship Id="rId1" Type="http://schemas.openxmlformats.org/officeDocument/2006/relationships/image" Target="../media/image3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5.jpeg"/></Relationships>
</file>

<file path=ppt/slides/_rels/slide3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8.jpeg"/><Relationship Id="rId2" Type="http://schemas.openxmlformats.org/officeDocument/2006/relationships/image" Target="../media/image7.jpeg"/><Relationship Id="rId1" Type="http://schemas.openxmlformats.org/officeDocument/2006/relationships/image" Target="../media/image6.jpe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9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1.jpeg"/><Relationship Id="rId1" Type="http://schemas.openxmlformats.org/officeDocument/2006/relationships/image" Target="../media/image10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7" name="矩形 46"/>
          <p:cNvSpPr/>
          <p:nvPr/>
        </p:nvSpPr>
        <p:spPr>
          <a:xfrm>
            <a:off x="510540" y="247650"/>
            <a:ext cx="2114550" cy="55245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>
                <a:solidFill>
                  <a:schemeClr val="tx1"/>
                </a:solidFill>
              </a:rPr>
              <a:t>骑行日志</a:t>
            </a:r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3" name="矩形 2"/>
          <p:cNvSpPr/>
          <p:nvPr/>
        </p:nvSpPr>
        <p:spPr>
          <a:xfrm>
            <a:off x="-519430" y="1254760"/>
            <a:ext cx="2096770" cy="497332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l"/>
            <a:endParaRPr lang="en-US" altLang="zh-CN" sz="1000">
              <a:latin typeface="微软雅黑" panose="020B0503020204020204" charset="-122"/>
              <a:ea typeface="微软雅黑" panose="020B0503020204020204" charset="-122"/>
            </a:endParaRPr>
          </a:p>
          <a:p>
            <a:pPr algn="l"/>
            <a:r>
              <a:rPr lang="en-US" altLang="zh-CN" sz="1000">
                <a:latin typeface="微软雅黑" panose="020B0503020204020204" charset="-122"/>
                <a:ea typeface="微软雅黑" panose="020B0503020204020204" charset="-122"/>
              </a:rPr>
              <a:t>1</a:t>
            </a:r>
            <a:r>
              <a:rPr lang="zh-CN" altLang="en-US" sz="1000">
                <a:latin typeface="微软雅黑" panose="020B0503020204020204" charset="-122"/>
                <a:ea typeface="微软雅黑" panose="020B0503020204020204" charset="-122"/>
              </a:rPr>
              <a:t>，返回</a:t>
            </a:r>
            <a:endParaRPr lang="zh-CN" altLang="en-US" sz="1000">
              <a:latin typeface="微软雅黑" panose="020B0503020204020204" charset="-122"/>
              <a:ea typeface="微软雅黑" panose="020B0503020204020204" charset="-122"/>
            </a:endParaRPr>
          </a:p>
          <a:p>
            <a:pPr algn="l"/>
            <a:r>
              <a:rPr lang="zh-CN" altLang="en-US" sz="1000">
                <a:latin typeface="微软雅黑" panose="020B0503020204020204" charset="-122"/>
                <a:ea typeface="微软雅黑" panose="020B0503020204020204" charset="-122"/>
              </a:rPr>
              <a:t>返回爱骑旅首页</a:t>
            </a:r>
            <a:endParaRPr lang="zh-CN" altLang="en-US" sz="1000">
              <a:latin typeface="微软雅黑" panose="020B0503020204020204" charset="-122"/>
              <a:ea typeface="微软雅黑" panose="020B0503020204020204" charset="-122"/>
            </a:endParaRPr>
          </a:p>
          <a:p>
            <a:pPr algn="l"/>
            <a:endParaRPr lang="zh-CN" altLang="en-US" sz="1000">
              <a:latin typeface="微软雅黑" panose="020B0503020204020204" charset="-122"/>
              <a:ea typeface="微软雅黑" panose="020B0503020204020204" charset="-122"/>
            </a:endParaRPr>
          </a:p>
          <a:p>
            <a:pPr algn="l"/>
            <a:r>
              <a:rPr lang="en-US" altLang="zh-CN" sz="1000">
                <a:latin typeface="微软雅黑" panose="020B0503020204020204" charset="-122"/>
                <a:ea typeface="微软雅黑" panose="020B0503020204020204" charset="-122"/>
              </a:rPr>
              <a:t>2</a:t>
            </a:r>
            <a:r>
              <a:rPr lang="zh-CN" altLang="en-US" sz="1000">
                <a:latin typeface="微软雅黑" panose="020B0503020204020204" charset="-122"/>
                <a:ea typeface="微软雅黑" panose="020B0503020204020204" charset="-122"/>
              </a:rPr>
              <a:t>，天数</a:t>
            </a:r>
            <a:endParaRPr lang="zh-CN" altLang="en-US" sz="1000">
              <a:latin typeface="微软雅黑" panose="020B0503020204020204" charset="-122"/>
              <a:ea typeface="微软雅黑" panose="020B0503020204020204" charset="-122"/>
            </a:endParaRPr>
          </a:p>
          <a:p>
            <a:pPr algn="l"/>
            <a:r>
              <a:rPr lang="zh-CN" altLang="en-US" sz="1000">
                <a:latin typeface="微软雅黑" panose="020B0503020204020204" charset="-122"/>
                <a:ea typeface="微软雅黑" panose="020B0503020204020204" charset="-122"/>
              </a:rPr>
              <a:t>①点击按钮后底部滑动出对话框</a:t>
            </a:r>
            <a:endParaRPr lang="zh-CN" altLang="en-US" sz="1000">
              <a:latin typeface="微软雅黑" panose="020B0503020204020204" charset="-122"/>
              <a:ea typeface="微软雅黑" panose="020B0503020204020204" charset="-122"/>
            </a:endParaRPr>
          </a:p>
          <a:p>
            <a:pPr algn="l"/>
            <a:r>
              <a:rPr lang="zh-CN" altLang="en-US" sz="1000">
                <a:latin typeface="微软雅黑" panose="020B0503020204020204" charset="-122"/>
                <a:ea typeface="微软雅黑" panose="020B0503020204020204" charset="-122"/>
              </a:rPr>
              <a:t>②可选择的天数为</a:t>
            </a:r>
            <a:r>
              <a:rPr lang="en-US" altLang="zh-CN" sz="1000">
                <a:latin typeface="微软雅黑" panose="020B0503020204020204" charset="-122"/>
                <a:ea typeface="微软雅黑" panose="020B0503020204020204" charset="-122"/>
              </a:rPr>
              <a:t>“</a:t>
            </a:r>
            <a:r>
              <a:rPr lang="zh-CN" altLang="en-US" sz="1000">
                <a:latin typeface="微软雅黑" panose="020B0503020204020204" charset="-122"/>
                <a:ea typeface="微软雅黑" panose="020B0503020204020204" charset="-122"/>
              </a:rPr>
              <a:t>不限</a:t>
            </a:r>
            <a:r>
              <a:rPr lang="en-US" altLang="zh-CN" sz="1000">
                <a:latin typeface="微软雅黑" panose="020B0503020204020204" charset="-122"/>
                <a:ea typeface="微软雅黑" panose="020B0503020204020204" charset="-122"/>
              </a:rPr>
              <a:t>”</a:t>
            </a:r>
            <a:r>
              <a:rPr lang="zh-CN" altLang="en-US" sz="1000">
                <a:latin typeface="微软雅黑" panose="020B0503020204020204" charset="-122"/>
                <a:ea typeface="微软雅黑" panose="020B0503020204020204" charset="-122"/>
              </a:rPr>
              <a:t>，</a:t>
            </a:r>
            <a:r>
              <a:rPr lang="en-US" altLang="zh-CN" sz="1000">
                <a:latin typeface="微软雅黑" panose="020B0503020204020204" charset="-122"/>
                <a:ea typeface="微软雅黑" panose="020B0503020204020204" charset="-122"/>
              </a:rPr>
              <a:t>”3</a:t>
            </a:r>
            <a:r>
              <a:rPr lang="zh-CN" altLang="en-US" sz="1000">
                <a:latin typeface="微软雅黑" panose="020B0503020204020204" charset="-122"/>
                <a:ea typeface="微软雅黑" panose="020B0503020204020204" charset="-122"/>
              </a:rPr>
              <a:t>天以内（</a:t>
            </a:r>
            <a:r>
              <a:rPr lang="en-US" altLang="zh-CN" sz="1000">
                <a:latin typeface="微软雅黑" panose="020B0503020204020204" charset="-122"/>
                <a:ea typeface="微软雅黑" panose="020B0503020204020204" charset="-122"/>
              </a:rPr>
              <a:t>3</a:t>
            </a:r>
            <a:r>
              <a:rPr lang="zh-CN" altLang="en-US" sz="1000">
                <a:latin typeface="微软雅黑" panose="020B0503020204020204" charset="-122"/>
                <a:ea typeface="微软雅黑" panose="020B0503020204020204" charset="-122"/>
              </a:rPr>
              <a:t>天以下改为</a:t>
            </a:r>
            <a:r>
              <a:rPr lang="en-US" altLang="zh-CN" sz="1000">
                <a:latin typeface="微软雅黑" panose="020B0503020204020204" charset="-122"/>
                <a:ea typeface="微软雅黑" panose="020B0503020204020204" charset="-122"/>
              </a:rPr>
              <a:t>3</a:t>
            </a:r>
            <a:r>
              <a:rPr lang="zh-CN" altLang="en-US" sz="1000">
                <a:latin typeface="微软雅黑" panose="020B0503020204020204" charset="-122"/>
                <a:ea typeface="微软雅黑" panose="020B0503020204020204" charset="-122"/>
              </a:rPr>
              <a:t>天以内</a:t>
            </a:r>
            <a:r>
              <a:rPr lang="en-US" altLang="zh-CN" sz="1000">
                <a:latin typeface="微软雅黑" panose="020B0503020204020204" charset="-122"/>
                <a:ea typeface="微软雅黑" panose="020B0503020204020204" charset="-122"/>
              </a:rPr>
              <a:t>”</a:t>
            </a:r>
            <a:r>
              <a:rPr lang="zh-CN" altLang="en-US" sz="1000">
                <a:latin typeface="微软雅黑" panose="020B0503020204020204" charset="-122"/>
                <a:ea typeface="微软雅黑" panose="020B0503020204020204" charset="-122"/>
              </a:rPr>
              <a:t>，</a:t>
            </a:r>
            <a:r>
              <a:rPr lang="en-US" altLang="zh-CN" sz="1000">
                <a:latin typeface="微软雅黑" panose="020B0503020204020204" charset="-122"/>
                <a:ea typeface="微软雅黑" panose="020B0503020204020204" charset="-122"/>
              </a:rPr>
              <a:t>“4-7</a:t>
            </a:r>
            <a:r>
              <a:rPr lang="zh-CN" altLang="en-US" sz="1000">
                <a:latin typeface="微软雅黑" panose="020B0503020204020204" charset="-122"/>
                <a:ea typeface="微软雅黑" panose="020B0503020204020204" charset="-122"/>
              </a:rPr>
              <a:t>天</a:t>
            </a:r>
            <a:r>
              <a:rPr lang="en-US" altLang="zh-CN" sz="1000">
                <a:latin typeface="微软雅黑" panose="020B0503020204020204" charset="-122"/>
                <a:ea typeface="微软雅黑" panose="020B0503020204020204" charset="-122"/>
              </a:rPr>
              <a:t>”</a:t>
            </a:r>
            <a:r>
              <a:rPr lang="zh-CN" altLang="en-US" sz="1000">
                <a:latin typeface="微软雅黑" panose="020B0503020204020204" charset="-122"/>
                <a:ea typeface="微软雅黑" panose="020B0503020204020204" charset="-122"/>
              </a:rPr>
              <a:t>，</a:t>
            </a:r>
            <a:r>
              <a:rPr lang="en-US" altLang="zh-CN" sz="1000">
                <a:latin typeface="微软雅黑" panose="020B0503020204020204" charset="-122"/>
                <a:ea typeface="微软雅黑" panose="020B0503020204020204" charset="-122"/>
              </a:rPr>
              <a:t>“8-14</a:t>
            </a:r>
            <a:r>
              <a:rPr lang="zh-CN" altLang="en-US" sz="1000">
                <a:latin typeface="微软雅黑" panose="020B0503020204020204" charset="-122"/>
                <a:ea typeface="微软雅黑" panose="020B0503020204020204" charset="-122"/>
              </a:rPr>
              <a:t>天</a:t>
            </a:r>
            <a:r>
              <a:rPr lang="en-US" altLang="zh-CN" sz="1000">
                <a:latin typeface="微软雅黑" panose="020B0503020204020204" charset="-122"/>
                <a:ea typeface="微软雅黑" panose="020B0503020204020204" charset="-122"/>
              </a:rPr>
              <a:t>”</a:t>
            </a:r>
            <a:r>
              <a:rPr lang="zh-CN" altLang="en-US" sz="1000">
                <a:latin typeface="微软雅黑" panose="020B0503020204020204" charset="-122"/>
                <a:ea typeface="微软雅黑" panose="020B0503020204020204" charset="-122"/>
              </a:rPr>
              <a:t>，</a:t>
            </a:r>
            <a:r>
              <a:rPr lang="en-US" altLang="zh-CN" sz="1000">
                <a:latin typeface="微软雅黑" panose="020B0503020204020204" charset="-122"/>
                <a:ea typeface="微软雅黑" panose="020B0503020204020204" charset="-122"/>
              </a:rPr>
              <a:t>“15</a:t>
            </a:r>
            <a:r>
              <a:rPr lang="zh-CN" altLang="en-US" sz="1000">
                <a:latin typeface="微软雅黑" panose="020B0503020204020204" charset="-122"/>
                <a:ea typeface="微软雅黑" panose="020B0503020204020204" charset="-122"/>
              </a:rPr>
              <a:t>天以上</a:t>
            </a:r>
            <a:r>
              <a:rPr lang="en-US" altLang="zh-CN" sz="1000">
                <a:latin typeface="微软雅黑" panose="020B0503020204020204" charset="-122"/>
                <a:ea typeface="微软雅黑" panose="020B0503020204020204" charset="-122"/>
              </a:rPr>
              <a:t>”</a:t>
            </a:r>
            <a:endParaRPr lang="en-US" altLang="zh-CN" sz="1000">
              <a:latin typeface="微软雅黑" panose="020B0503020204020204" charset="-122"/>
              <a:ea typeface="微软雅黑" panose="020B0503020204020204" charset="-122"/>
            </a:endParaRPr>
          </a:p>
          <a:p>
            <a:pPr algn="l"/>
            <a:r>
              <a:rPr lang="zh-CN" altLang="en-US" sz="1000">
                <a:latin typeface="微软雅黑" panose="020B0503020204020204" charset="-122"/>
                <a:ea typeface="微软雅黑" panose="020B0503020204020204" charset="-122"/>
              </a:rPr>
              <a:t>③建议时间左右两年的线不要跟时间区间的线相同</a:t>
            </a:r>
            <a:endParaRPr lang="zh-CN" altLang="en-US" sz="1000">
              <a:latin typeface="微软雅黑" panose="020B0503020204020204" charset="-122"/>
              <a:ea typeface="微软雅黑" panose="020B0503020204020204" charset="-122"/>
            </a:endParaRPr>
          </a:p>
          <a:p>
            <a:pPr algn="l"/>
            <a:r>
              <a:rPr lang="zh-CN" altLang="en-US" sz="1000">
                <a:latin typeface="微软雅黑" panose="020B0503020204020204" charset="-122"/>
                <a:ea typeface="微软雅黑" panose="020B0503020204020204" charset="-122"/>
              </a:rPr>
              <a:t>④点击对话框外区域可退出对话框</a:t>
            </a:r>
            <a:endParaRPr lang="zh-CN" altLang="en-US" sz="1000">
              <a:latin typeface="微软雅黑" panose="020B0503020204020204" charset="-122"/>
              <a:ea typeface="微软雅黑" panose="020B0503020204020204" charset="-122"/>
            </a:endParaRPr>
          </a:p>
          <a:p>
            <a:pPr algn="l"/>
            <a:r>
              <a:rPr lang="zh-CN" altLang="en-US" sz="1000">
                <a:latin typeface="微软雅黑" panose="020B0503020204020204" charset="-122"/>
                <a:ea typeface="微软雅黑" panose="020B0503020204020204" charset="-122"/>
              </a:rPr>
              <a:t>⑤点击筛选的天数后跳转到骑行日志主页，按发布先后顺序显示符合条件的</a:t>
            </a:r>
            <a:endParaRPr lang="zh-CN" altLang="en-US" sz="1000">
              <a:latin typeface="微软雅黑" panose="020B0503020204020204" charset="-122"/>
              <a:ea typeface="微软雅黑" panose="020B0503020204020204" charset="-122"/>
            </a:endParaRPr>
          </a:p>
          <a:p>
            <a:pPr algn="l"/>
            <a:endParaRPr lang="zh-CN" altLang="en-US" sz="1000">
              <a:latin typeface="微软雅黑" panose="020B0503020204020204" charset="-122"/>
              <a:ea typeface="微软雅黑" panose="020B0503020204020204" charset="-122"/>
            </a:endParaRPr>
          </a:p>
          <a:p>
            <a:pPr algn="l"/>
            <a:r>
              <a:rPr lang="en-US" altLang="zh-CN" sz="1000">
                <a:latin typeface="微软雅黑" panose="020B0503020204020204" charset="-122"/>
                <a:ea typeface="微软雅黑" panose="020B0503020204020204" charset="-122"/>
              </a:rPr>
              <a:t>3</a:t>
            </a:r>
            <a:r>
              <a:rPr lang="zh-CN" altLang="en-US" sz="1000">
                <a:latin typeface="微软雅黑" panose="020B0503020204020204" charset="-122"/>
                <a:ea typeface="微软雅黑" panose="020B0503020204020204" charset="-122"/>
              </a:rPr>
              <a:t>，出发时间</a:t>
            </a:r>
            <a:endParaRPr lang="zh-CN" altLang="en-US" sz="1000">
              <a:latin typeface="微软雅黑" panose="020B0503020204020204" charset="-122"/>
              <a:ea typeface="微软雅黑" panose="020B0503020204020204" charset="-122"/>
            </a:endParaRPr>
          </a:p>
          <a:p>
            <a:pPr algn="l"/>
            <a:r>
              <a:rPr lang="zh-CN" altLang="en-US" sz="1000">
                <a:latin typeface="微软雅黑" panose="020B0503020204020204" charset="-122"/>
                <a:ea typeface="微软雅黑" panose="020B0503020204020204" charset="-122"/>
              </a:rPr>
              <a:t>①点击按钮后底部滑动出对话框</a:t>
            </a:r>
            <a:endParaRPr lang="zh-CN" altLang="en-US" sz="1000">
              <a:latin typeface="微软雅黑" panose="020B0503020204020204" charset="-122"/>
              <a:ea typeface="微软雅黑" panose="020B0503020204020204" charset="-122"/>
            </a:endParaRPr>
          </a:p>
          <a:p>
            <a:pPr algn="l"/>
            <a:r>
              <a:rPr lang="zh-CN" altLang="en-US" sz="1000">
                <a:latin typeface="微软雅黑" panose="020B0503020204020204" charset="-122"/>
                <a:ea typeface="微软雅黑" panose="020B0503020204020204" charset="-122"/>
              </a:rPr>
              <a:t>②可选择的天数为</a:t>
            </a:r>
            <a:r>
              <a:rPr lang="en-US" altLang="zh-CN" sz="1000">
                <a:latin typeface="微软雅黑" panose="020B0503020204020204" charset="-122"/>
                <a:ea typeface="微软雅黑" panose="020B0503020204020204" charset="-122"/>
              </a:rPr>
              <a:t>“</a:t>
            </a:r>
            <a:r>
              <a:rPr lang="zh-CN" altLang="en-US" sz="1000">
                <a:latin typeface="微软雅黑" panose="020B0503020204020204" charset="-122"/>
                <a:ea typeface="微软雅黑" panose="020B0503020204020204" charset="-122"/>
              </a:rPr>
              <a:t>不限</a:t>
            </a:r>
            <a:r>
              <a:rPr lang="en-US" altLang="zh-CN" sz="1000">
                <a:latin typeface="微软雅黑" panose="020B0503020204020204" charset="-122"/>
                <a:ea typeface="微软雅黑" panose="020B0503020204020204" charset="-122"/>
              </a:rPr>
              <a:t>”</a:t>
            </a:r>
            <a:r>
              <a:rPr lang="zh-CN" altLang="en-US" sz="1000">
                <a:latin typeface="微软雅黑" panose="020B0503020204020204" charset="-122"/>
                <a:ea typeface="微软雅黑" panose="020B0503020204020204" charset="-122"/>
              </a:rPr>
              <a:t>，</a:t>
            </a:r>
            <a:r>
              <a:rPr lang="en-US" altLang="zh-CN" sz="1000">
                <a:latin typeface="微软雅黑" panose="020B0503020204020204" charset="-122"/>
                <a:ea typeface="微软雅黑" panose="020B0503020204020204" charset="-122"/>
              </a:rPr>
              <a:t>“1</a:t>
            </a:r>
            <a:r>
              <a:rPr lang="zh-CN" altLang="en-US" sz="1000">
                <a:latin typeface="微软雅黑" panose="020B0503020204020204" charset="-122"/>
                <a:ea typeface="微软雅黑" panose="020B0503020204020204" charset="-122"/>
              </a:rPr>
              <a:t>月</a:t>
            </a:r>
            <a:r>
              <a:rPr lang="en-US" altLang="zh-CN" sz="1000">
                <a:latin typeface="微软雅黑" panose="020B0503020204020204" charset="-122"/>
                <a:ea typeface="微软雅黑" panose="020B0503020204020204" charset="-122"/>
              </a:rPr>
              <a:t>-2</a:t>
            </a:r>
            <a:r>
              <a:rPr lang="zh-CN" altLang="en-US" sz="1000">
                <a:latin typeface="微软雅黑" panose="020B0503020204020204" charset="-122"/>
                <a:ea typeface="微软雅黑" panose="020B0503020204020204" charset="-122"/>
              </a:rPr>
              <a:t>月</a:t>
            </a:r>
            <a:r>
              <a:rPr lang="en-US" altLang="zh-CN" sz="1000">
                <a:latin typeface="微软雅黑" panose="020B0503020204020204" charset="-122"/>
                <a:ea typeface="微软雅黑" panose="020B0503020204020204" charset="-122"/>
              </a:rPr>
              <a:t>”</a:t>
            </a:r>
            <a:r>
              <a:rPr lang="zh-CN" altLang="en-US" sz="1000">
                <a:latin typeface="微软雅黑" panose="020B0503020204020204" charset="-122"/>
                <a:ea typeface="微软雅黑" panose="020B0503020204020204" charset="-122"/>
              </a:rPr>
              <a:t>，</a:t>
            </a:r>
            <a:r>
              <a:rPr lang="en-US" altLang="zh-CN" sz="1000">
                <a:latin typeface="微软雅黑" panose="020B0503020204020204" charset="-122"/>
                <a:ea typeface="微软雅黑" panose="020B0503020204020204" charset="-122"/>
              </a:rPr>
              <a:t>“3</a:t>
            </a:r>
            <a:r>
              <a:rPr lang="zh-CN" altLang="en-US" sz="1000">
                <a:latin typeface="微软雅黑" panose="020B0503020204020204" charset="-122"/>
                <a:ea typeface="微软雅黑" panose="020B0503020204020204" charset="-122"/>
              </a:rPr>
              <a:t>月</a:t>
            </a:r>
            <a:r>
              <a:rPr lang="en-US" altLang="zh-CN" sz="1000">
                <a:latin typeface="微软雅黑" panose="020B0503020204020204" charset="-122"/>
                <a:ea typeface="微软雅黑" panose="020B0503020204020204" charset="-122"/>
              </a:rPr>
              <a:t>-4</a:t>
            </a:r>
            <a:r>
              <a:rPr lang="zh-CN" altLang="en-US" sz="1000">
                <a:latin typeface="微软雅黑" panose="020B0503020204020204" charset="-122"/>
                <a:ea typeface="微软雅黑" panose="020B0503020204020204" charset="-122"/>
              </a:rPr>
              <a:t>月</a:t>
            </a:r>
            <a:r>
              <a:rPr lang="en-US" altLang="zh-CN" sz="1000">
                <a:latin typeface="微软雅黑" panose="020B0503020204020204" charset="-122"/>
                <a:ea typeface="微软雅黑" panose="020B0503020204020204" charset="-122"/>
              </a:rPr>
              <a:t>”</a:t>
            </a:r>
            <a:r>
              <a:rPr lang="zh-CN" altLang="en-US" sz="1000">
                <a:latin typeface="微软雅黑" panose="020B0503020204020204" charset="-122"/>
                <a:ea typeface="微软雅黑" panose="020B0503020204020204" charset="-122"/>
              </a:rPr>
              <a:t>，</a:t>
            </a:r>
            <a:r>
              <a:rPr lang="en-US" altLang="zh-CN" sz="1000">
                <a:latin typeface="微软雅黑" panose="020B0503020204020204" charset="-122"/>
                <a:ea typeface="微软雅黑" panose="020B0503020204020204" charset="-122"/>
              </a:rPr>
              <a:t>“5</a:t>
            </a:r>
            <a:r>
              <a:rPr lang="zh-CN" altLang="en-US" sz="1000">
                <a:latin typeface="微软雅黑" panose="020B0503020204020204" charset="-122"/>
                <a:ea typeface="微软雅黑" panose="020B0503020204020204" charset="-122"/>
              </a:rPr>
              <a:t>月</a:t>
            </a:r>
            <a:r>
              <a:rPr lang="en-US" altLang="zh-CN" sz="1000">
                <a:latin typeface="微软雅黑" panose="020B0503020204020204" charset="-122"/>
                <a:ea typeface="微软雅黑" panose="020B0503020204020204" charset="-122"/>
              </a:rPr>
              <a:t>-6</a:t>
            </a:r>
            <a:r>
              <a:rPr lang="zh-CN" altLang="en-US" sz="1000">
                <a:latin typeface="微软雅黑" panose="020B0503020204020204" charset="-122"/>
                <a:ea typeface="微软雅黑" panose="020B0503020204020204" charset="-122"/>
              </a:rPr>
              <a:t>月</a:t>
            </a:r>
            <a:r>
              <a:rPr lang="en-US" altLang="zh-CN" sz="1000">
                <a:latin typeface="微软雅黑" panose="020B0503020204020204" charset="-122"/>
                <a:ea typeface="微软雅黑" panose="020B0503020204020204" charset="-122"/>
              </a:rPr>
              <a:t>”</a:t>
            </a:r>
            <a:r>
              <a:rPr lang="zh-CN" altLang="en-US" sz="1000">
                <a:latin typeface="微软雅黑" panose="020B0503020204020204" charset="-122"/>
                <a:ea typeface="微软雅黑" panose="020B0503020204020204" charset="-122"/>
              </a:rPr>
              <a:t>，</a:t>
            </a:r>
            <a:r>
              <a:rPr lang="en-US" altLang="zh-CN" sz="1000">
                <a:latin typeface="微软雅黑" panose="020B0503020204020204" charset="-122"/>
                <a:ea typeface="微软雅黑" panose="020B0503020204020204" charset="-122"/>
              </a:rPr>
              <a:t>“7</a:t>
            </a:r>
            <a:r>
              <a:rPr lang="zh-CN" altLang="en-US" sz="1000">
                <a:latin typeface="微软雅黑" panose="020B0503020204020204" charset="-122"/>
                <a:ea typeface="微软雅黑" panose="020B0503020204020204" charset="-122"/>
              </a:rPr>
              <a:t>月</a:t>
            </a:r>
            <a:r>
              <a:rPr lang="en-US" altLang="zh-CN" sz="1000">
                <a:latin typeface="微软雅黑" panose="020B0503020204020204" charset="-122"/>
                <a:ea typeface="微软雅黑" panose="020B0503020204020204" charset="-122"/>
              </a:rPr>
              <a:t>-8</a:t>
            </a:r>
            <a:r>
              <a:rPr lang="zh-CN" altLang="en-US" sz="1000">
                <a:latin typeface="微软雅黑" panose="020B0503020204020204" charset="-122"/>
                <a:ea typeface="微软雅黑" panose="020B0503020204020204" charset="-122"/>
              </a:rPr>
              <a:t>月</a:t>
            </a:r>
            <a:r>
              <a:rPr lang="en-US" altLang="zh-CN" sz="1000">
                <a:latin typeface="微软雅黑" panose="020B0503020204020204" charset="-122"/>
                <a:ea typeface="微软雅黑" panose="020B0503020204020204" charset="-122"/>
              </a:rPr>
              <a:t>”</a:t>
            </a:r>
            <a:r>
              <a:rPr lang="zh-CN" altLang="en-US" sz="1000">
                <a:latin typeface="微软雅黑" panose="020B0503020204020204" charset="-122"/>
                <a:ea typeface="微软雅黑" panose="020B0503020204020204" charset="-122"/>
              </a:rPr>
              <a:t>，</a:t>
            </a:r>
            <a:r>
              <a:rPr lang="en-US" altLang="zh-CN" sz="1000">
                <a:latin typeface="微软雅黑" panose="020B0503020204020204" charset="-122"/>
                <a:ea typeface="微软雅黑" panose="020B0503020204020204" charset="-122"/>
              </a:rPr>
              <a:t>“9</a:t>
            </a:r>
            <a:r>
              <a:rPr lang="zh-CN" altLang="en-US" sz="1000">
                <a:latin typeface="微软雅黑" panose="020B0503020204020204" charset="-122"/>
                <a:ea typeface="微软雅黑" panose="020B0503020204020204" charset="-122"/>
              </a:rPr>
              <a:t>月</a:t>
            </a:r>
            <a:r>
              <a:rPr lang="en-US" altLang="zh-CN" sz="1000">
                <a:latin typeface="微软雅黑" panose="020B0503020204020204" charset="-122"/>
                <a:ea typeface="微软雅黑" panose="020B0503020204020204" charset="-122"/>
              </a:rPr>
              <a:t>-10</a:t>
            </a:r>
            <a:r>
              <a:rPr lang="zh-CN" altLang="en-US" sz="1000">
                <a:latin typeface="微软雅黑" panose="020B0503020204020204" charset="-122"/>
                <a:ea typeface="微软雅黑" panose="020B0503020204020204" charset="-122"/>
              </a:rPr>
              <a:t>月</a:t>
            </a:r>
            <a:r>
              <a:rPr lang="en-US" altLang="zh-CN" sz="1000">
                <a:latin typeface="微软雅黑" panose="020B0503020204020204" charset="-122"/>
                <a:ea typeface="微软雅黑" panose="020B0503020204020204" charset="-122"/>
              </a:rPr>
              <a:t>”</a:t>
            </a:r>
            <a:r>
              <a:rPr lang="zh-CN" altLang="en-US" sz="1000">
                <a:latin typeface="微软雅黑" panose="020B0503020204020204" charset="-122"/>
                <a:ea typeface="微软雅黑" panose="020B0503020204020204" charset="-122"/>
              </a:rPr>
              <a:t>，</a:t>
            </a:r>
            <a:r>
              <a:rPr lang="en-US" altLang="zh-CN" sz="1000">
                <a:latin typeface="微软雅黑" panose="020B0503020204020204" charset="-122"/>
                <a:ea typeface="微软雅黑" panose="020B0503020204020204" charset="-122"/>
              </a:rPr>
              <a:t>“11</a:t>
            </a:r>
            <a:r>
              <a:rPr lang="zh-CN" altLang="en-US" sz="1000">
                <a:latin typeface="微软雅黑" panose="020B0503020204020204" charset="-122"/>
                <a:ea typeface="微软雅黑" panose="020B0503020204020204" charset="-122"/>
              </a:rPr>
              <a:t>月</a:t>
            </a:r>
            <a:r>
              <a:rPr lang="en-US" altLang="zh-CN" sz="1000">
                <a:latin typeface="微软雅黑" panose="020B0503020204020204" charset="-122"/>
                <a:ea typeface="微软雅黑" panose="020B0503020204020204" charset="-122"/>
              </a:rPr>
              <a:t>-12</a:t>
            </a:r>
            <a:r>
              <a:rPr lang="zh-CN" altLang="en-US" sz="1000">
                <a:latin typeface="微软雅黑" panose="020B0503020204020204" charset="-122"/>
                <a:ea typeface="微软雅黑" panose="020B0503020204020204" charset="-122"/>
              </a:rPr>
              <a:t>月</a:t>
            </a:r>
            <a:r>
              <a:rPr lang="en-US" altLang="zh-CN" sz="1000">
                <a:latin typeface="微软雅黑" panose="020B0503020204020204" charset="-122"/>
                <a:ea typeface="微软雅黑" panose="020B0503020204020204" charset="-122"/>
              </a:rPr>
              <a:t>”</a:t>
            </a:r>
            <a:endParaRPr lang="en-US" altLang="zh-CN" sz="1000">
              <a:latin typeface="微软雅黑" panose="020B0503020204020204" charset="-122"/>
              <a:ea typeface="微软雅黑" panose="020B0503020204020204" charset="-122"/>
            </a:endParaRPr>
          </a:p>
          <a:p>
            <a:pPr algn="l"/>
            <a:r>
              <a:rPr lang="zh-CN" altLang="en-US" sz="1000">
                <a:latin typeface="微软雅黑" panose="020B0503020204020204" charset="-122"/>
                <a:ea typeface="微软雅黑" panose="020B0503020204020204" charset="-122"/>
              </a:rPr>
              <a:t>③建议月份左右两边的线不要跟时间区间的线相同</a:t>
            </a:r>
            <a:endParaRPr lang="zh-CN" altLang="en-US" sz="1000">
              <a:latin typeface="微软雅黑" panose="020B0503020204020204" charset="-122"/>
              <a:ea typeface="微软雅黑" panose="020B0503020204020204" charset="-122"/>
            </a:endParaRPr>
          </a:p>
          <a:p>
            <a:pPr algn="l"/>
            <a:r>
              <a:rPr lang="zh-CN" altLang="en-US" sz="1000">
                <a:latin typeface="微软雅黑" panose="020B0503020204020204" charset="-122"/>
                <a:ea typeface="微软雅黑" panose="020B0503020204020204" charset="-122"/>
              </a:rPr>
              <a:t>④点击对话框区域外可退出对话框</a:t>
            </a:r>
            <a:endParaRPr lang="zh-CN" altLang="en-US" sz="1000">
              <a:latin typeface="微软雅黑" panose="020B0503020204020204" charset="-122"/>
              <a:ea typeface="微软雅黑" panose="020B0503020204020204" charset="-122"/>
            </a:endParaRPr>
          </a:p>
          <a:p>
            <a:pPr algn="l"/>
            <a:r>
              <a:rPr lang="zh-CN" altLang="en-US" sz="1000">
                <a:latin typeface="微软雅黑" panose="020B0503020204020204" charset="-122"/>
                <a:ea typeface="微软雅黑" panose="020B0503020204020204" charset="-122"/>
                <a:sym typeface="+mn-ea"/>
              </a:rPr>
              <a:t>⑤点击筛选的出发时间后跳转到骑行日志主页，按发布先后顺序显示符合条件的</a:t>
            </a:r>
            <a:endParaRPr lang="zh-CN" altLang="en-US" sz="1000">
              <a:latin typeface="微软雅黑" panose="020B0503020204020204" charset="-122"/>
              <a:ea typeface="微软雅黑" panose="020B0503020204020204" charset="-122"/>
            </a:endParaRPr>
          </a:p>
          <a:p>
            <a:pPr algn="l"/>
            <a:endParaRPr lang="zh-CN" altLang="en-US" sz="1000"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 algn="l"/>
            <a:endParaRPr lang="zh-CN" altLang="en-US" sz="1000"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 algn="l"/>
            <a:endParaRPr lang="zh-CN" altLang="en-US" sz="1000">
              <a:latin typeface="微软雅黑" panose="020B0503020204020204" charset="-122"/>
              <a:ea typeface="微软雅黑" panose="020B0503020204020204" charset="-122"/>
            </a:endParaRPr>
          </a:p>
        </p:txBody>
      </p:sp>
      <p:pic>
        <p:nvPicPr>
          <p:cNvPr id="5" name="图片 4" descr="骑行日志 天数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642110" y="1254760"/>
            <a:ext cx="2746375" cy="4885690"/>
          </a:xfrm>
          <a:prstGeom prst="rect">
            <a:avLst/>
          </a:prstGeom>
        </p:spPr>
      </p:pic>
      <p:pic>
        <p:nvPicPr>
          <p:cNvPr id="6" name="图片 5" descr="骑行日志 日志筛选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51985" y="1254760"/>
            <a:ext cx="2747010" cy="4886960"/>
          </a:xfrm>
          <a:prstGeom prst="rect">
            <a:avLst/>
          </a:prstGeom>
        </p:spPr>
      </p:pic>
      <p:sp>
        <p:nvSpPr>
          <p:cNvPr id="7" name="矩形 6"/>
          <p:cNvSpPr/>
          <p:nvPr/>
        </p:nvSpPr>
        <p:spPr>
          <a:xfrm>
            <a:off x="7341870" y="1254760"/>
            <a:ext cx="2096770" cy="6223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l"/>
            <a:endParaRPr lang="en-US" altLang="zh-CN" sz="1000">
              <a:latin typeface="微软雅黑" panose="020B0503020204020204" charset="-122"/>
              <a:ea typeface="微软雅黑" panose="020B0503020204020204" charset="-122"/>
            </a:endParaRPr>
          </a:p>
          <a:p>
            <a:pPr algn="l"/>
            <a:endParaRPr lang="en-US" altLang="zh-CN" sz="1000">
              <a:latin typeface="微软雅黑" panose="020B0503020204020204" charset="-122"/>
              <a:ea typeface="微软雅黑" panose="020B0503020204020204" charset="-122"/>
            </a:endParaRPr>
          </a:p>
          <a:p>
            <a:pPr algn="l"/>
            <a:endParaRPr lang="en-US" altLang="zh-CN" sz="1000">
              <a:latin typeface="微软雅黑" panose="020B0503020204020204" charset="-122"/>
              <a:ea typeface="微软雅黑" panose="020B0503020204020204" charset="-122"/>
            </a:endParaRPr>
          </a:p>
          <a:p>
            <a:pPr algn="l"/>
            <a:r>
              <a:rPr lang="en-US" altLang="zh-CN" sz="1000">
                <a:latin typeface="微软雅黑" panose="020B0503020204020204" charset="-122"/>
                <a:ea typeface="微软雅黑" panose="020B0503020204020204" charset="-122"/>
              </a:rPr>
              <a:t>1</a:t>
            </a:r>
            <a:r>
              <a:rPr lang="zh-CN" altLang="en-US" sz="1000">
                <a:latin typeface="微软雅黑" panose="020B0503020204020204" charset="-122"/>
                <a:ea typeface="微软雅黑" panose="020B0503020204020204" charset="-122"/>
              </a:rPr>
              <a:t>，发布</a:t>
            </a:r>
            <a:endParaRPr lang="zh-CN" altLang="en-US" sz="1000">
              <a:latin typeface="微软雅黑" panose="020B0503020204020204" charset="-122"/>
              <a:ea typeface="微软雅黑" panose="020B0503020204020204" charset="-122"/>
            </a:endParaRPr>
          </a:p>
          <a:p>
            <a:pPr algn="l"/>
            <a:r>
              <a:rPr lang="zh-CN" altLang="en-US" sz="1000">
                <a:latin typeface="微软雅黑" panose="020B0503020204020204" charset="-122"/>
                <a:ea typeface="微软雅黑" panose="020B0503020204020204" charset="-122"/>
              </a:rPr>
              <a:t>点击跳转到</a:t>
            </a:r>
            <a:r>
              <a:rPr lang="en-US" altLang="zh-CN" sz="1000">
                <a:latin typeface="微软雅黑" panose="020B0503020204020204" charset="-122"/>
                <a:ea typeface="微软雅黑" panose="020B0503020204020204" charset="-122"/>
              </a:rPr>
              <a:t>“</a:t>
            </a:r>
            <a:r>
              <a:rPr lang="zh-CN" altLang="en-US" sz="1000">
                <a:latin typeface="微软雅黑" panose="020B0503020204020204" charset="-122"/>
                <a:ea typeface="微软雅黑" panose="020B0503020204020204" charset="-122"/>
              </a:rPr>
              <a:t>发布日志</a:t>
            </a:r>
            <a:r>
              <a:rPr lang="en-US" altLang="zh-CN" sz="1000">
                <a:latin typeface="微软雅黑" panose="020B0503020204020204" charset="-122"/>
                <a:ea typeface="微软雅黑" panose="020B0503020204020204" charset="-122"/>
              </a:rPr>
              <a:t>”</a:t>
            </a:r>
            <a:r>
              <a:rPr lang="zh-CN" altLang="en-US" sz="1000">
                <a:latin typeface="微软雅黑" panose="020B0503020204020204" charset="-122"/>
                <a:ea typeface="微软雅黑" panose="020B0503020204020204" charset="-122"/>
              </a:rPr>
              <a:t>界面</a:t>
            </a:r>
            <a:endParaRPr lang="zh-CN" altLang="en-US" sz="1000">
              <a:latin typeface="微软雅黑" panose="020B0503020204020204" charset="-122"/>
              <a:ea typeface="微软雅黑" panose="020B0503020204020204" charset="-122"/>
            </a:endParaRPr>
          </a:p>
          <a:p>
            <a:pPr algn="l"/>
            <a:endParaRPr lang="zh-CN" altLang="en-US" sz="1000"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 algn="l"/>
            <a:endParaRPr lang="zh-CN" altLang="en-US" sz="1000"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 algn="l"/>
            <a:endParaRPr lang="zh-CN" altLang="en-US" sz="1000">
              <a:latin typeface="微软雅黑" panose="020B0503020204020204" charset="-122"/>
              <a:ea typeface="微软雅黑" panose="020B0503020204020204" charset="-122"/>
            </a:endParaRPr>
          </a:p>
        </p:txBody>
      </p:sp>
      <p:cxnSp>
        <p:nvCxnSpPr>
          <p:cNvPr id="10" name="直接箭头连接符 9"/>
          <p:cNvCxnSpPr/>
          <p:nvPr/>
        </p:nvCxnSpPr>
        <p:spPr>
          <a:xfrm flipH="1">
            <a:off x="7117080" y="1533525"/>
            <a:ext cx="409575" cy="47625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7" name="矩形 46"/>
          <p:cNvSpPr/>
          <p:nvPr/>
        </p:nvSpPr>
        <p:spPr>
          <a:xfrm>
            <a:off x="510540" y="247650"/>
            <a:ext cx="2114550" cy="55245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>
                <a:solidFill>
                  <a:schemeClr val="tx1"/>
                </a:solidFill>
              </a:rPr>
              <a:t>发布日志</a:t>
            </a:r>
            <a:endParaRPr lang="zh-CN" altLang="en-US">
              <a:solidFill>
                <a:schemeClr val="tx1"/>
              </a:solidFill>
            </a:endParaRPr>
          </a:p>
        </p:txBody>
      </p:sp>
      <p:pic>
        <p:nvPicPr>
          <p:cNvPr id="2" name="图片 1" descr="骑行日志 日志发布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625090" y="1008380"/>
            <a:ext cx="3941445" cy="7011670"/>
          </a:xfrm>
          <a:prstGeom prst="rect">
            <a:avLst/>
          </a:prstGeom>
        </p:spPr>
      </p:pic>
      <p:sp>
        <p:nvSpPr>
          <p:cNvPr id="4" name="矩形 3"/>
          <p:cNvSpPr/>
          <p:nvPr/>
        </p:nvSpPr>
        <p:spPr>
          <a:xfrm>
            <a:off x="309245" y="1008380"/>
            <a:ext cx="2096770" cy="482155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l"/>
            <a:r>
              <a:rPr lang="en-US" altLang="zh-CN" sz="1000">
                <a:latin typeface="微软雅黑" panose="020B0503020204020204" charset="-122"/>
                <a:ea typeface="微软雅黑" panose="020B0503020204020204" charset="-122"/>
              </a:rPr>
              <a:t>1</a:t>
            </a:r>
            <a:r>
              <a:rPr lang="zh-CN" altLang="en-US" sz="1000">
                <a:latin typeface="微软雅黑" panose="020B0503020204020204" charset="-122"/>
                <a:ea typeface="微软雅黑" panose="020B0503020204020204" charset="-122"/>
              </a:rPr>
              <a:t>，返回</a:t>
            </a:r>
            <a:endParaRPr lang="zh-CN" altLang="en-US" sz="1000">
              <a:latin typeface="微软雅黑" panose="020B0503020204020204" charset="-122"/>
              <a:ea typeface="微软雅黑" panose="020B0503020204020204" charset="-122"/>
            </a:endParaRPr>
          </a:p>
          <a:p>
            <a:pPr algn="l"/>
            <a:r>
              <a:rPr lang="zh-CN" altLang="en-US" sz="1000">
                <a:latin typeface="微软雅黑" panose="020B0503020204020204" charset="-122"/>
                <a:ea typeface="微软雅黑" panose="020B0503020204020204" charset="-122"/>
              </a:rPr>
              <a:t>返回</a:t>
            </a:r>
            <a:r>
              <a:rPr lang="en-US" altLang="zh-CN" sz="1000">
                <a:latin typeface="微软雅黑" panose="020B0503020204020204" charset="-122"/>
                <a:ea typeface="微软雅黑" panose="020B0503020204020204" charset="-122"/>
              </a:rPr>
              <a:t>“</a:t>
            </a:r>
            <a:r>
              <a:rPr lang="zh-CN" altLang="en-US" sz="1000">
                <a:latin typeface="微软雅黑" panose="020B0503020204020204" charset="-122"/>
                <a:ea typeface="微软雅黑" panose="020B0503020204020204" charset="-122"/>
              </a:rPr>
              <a:t>骑行日志</a:t>
            </a:r>
            <a:r>
              <a:rPr lang="en-US" altLang="zh-CN" sz="1000">
                <a:latin typeface="微软雅黑" panose="020B0503020204020204" charset="-122"/>
                <a:ea typeface="微软雅黑" panose="020B0503020204020204" charset="-122"/>
              </a:rPr>
              <a:t>”</a:t>
            </a:r>
            <a:r>
              <a:rPr lang="zh-CN" altLang="en-US" sz="1000">
                <a:latin typeface="微软雅黑" panose="020B0503020204020204" charset="-122"/>
                <a:ea typeface="微软雅黑" panose="020B0503020204020204" charset="-122"/>
              </a:rPr>
              <a:t>主页</a:t>
            </a:r>
            <a:endParaRPr lang="zh-CN" altLang="en-US" sz="1000">
              <a:latin typeface="微软雅黑" panose="020B0503020204020204" charset="-122"/>
              <a:ea typeface="微软雅黑" panose="020B0503020204020204" charset="-122"/>
            </a:endParaRPr>
          </a:p>
          <a:p>
            <a:pPr algn="l"/>
            <a:endParaRPr lang="zh-CN" altLang="en-US" sz="1000"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 algn="l"/>
            <a:r>
              <a:rPr lang="en-US" altLang="zh-CN" sz="1000">
                <a:latin typeface="微软雅黑" panose="020B0503020204020204" charset="-122"/>
                <a:ea typeface="微软雅黑" panose="020B0503020204020204" charset="-122"/>
              </a:rPr>
              <a:t>2</a:t>
            </a:r>
            <a:r>
              <a:rPr lang="zh-CN" altLang="en-US" sz="1000">
                <a:latin typeface="微软雅黑" panose="020B0503020204020204" charset="-122"/>
                <a:ea typeface="微软雅黑" panose="020B0503020204020204" charset="-122"/>
              </a:rPr>
              <a:t>，</a:t>
            </a:r>
            <a:r>
              <a:rPr lang="en-US" altLang="zh-CN" sz="1000">
                <a:latin typeface="微软雅黑" panose="020B0503020204020204" charset="-122"/>
                <a:ea typeface="微软雅黑" panose="020B0503020204020204" charset="-122"/>
              </a:rPr>
              <a:t>title</a:t>
            </a:r>
            <a:endParaRPr lang="en-US" altLang="zh-CN" sz="1000">
              <a:latin typeface="微软雅黑" panose="020B0503020204020204" charset="-122"/>
              <a:ea typeface="微软雅黑" panose="020B0503020204020204" charset="-122"/>
            </a:endParaRPr>
          </a:p>
          <a:p>
            <a:pPr algn="l"/>
            <a:r>
              <a:rPr lang="zh-CN" altLang="en-US" sz="1000">
                <a:latin typeface="微软雅黑" panose="020B0503020204020204" charset="-122"/>
                <a:ea typeface="微软雅黑" panose="020B0503020204020204" charset="-122"/>
              </a:rPr>
              <a:t>改为</a:t>
            </a:r>
            <a:r>
              <a:rPr lang="en-US" altLang="zh-CN" sz="1000">
                <a:latin typeface="微软雅黑" panose="020B0503020204020204" charset="-122"/>
                <a:ea typeface="微软雅黑" panose="020B0503020204020204" charset="-122"/>
              </a:rPr>
              <a:t>“</a:t>
            </a:r>
            <a:r>
              <a:rPr lang="zh-CN" altLang="en-US" sz="1000">
                <a:latin typeface="微软雅黑" panose="020B0503020204020204" charset="-122"/>
                <a:ea typeface="微软雅黑" panose="020B0503020204020204" charset="-122"/>
              </a:rPr>
              <a:t>发布日志</a:t>
            </a:r>
            <a:r>
              <a:rPr lang="en-US" altLang="zh-CN" sz="1000">
                <a:latin typeface="微软雅黑" panose="020B0503020204020204" charset="-122"/>
                <a:ea typeface="微软雅黑" panose="020B0503020204020204" charset="-122"/>
              </a:rPr>
              <a:t>”</a:t>
            </a:r>
            <a:endParaRPr lang="en-US" altLang="zh-CN" sz="1000">
              <a:latin typeface="微软雅黑" panose="020B0503020204020204" charset="-122"/>
              <a:ea typeface="微软雅黑" panose="020B0503020204020204" charset="-122"/>
            </a:endParaRPr>
          </a:p>
          <a:p>
            <a:pPr algn="l"/>
            <a:endParaRPr lang="en-US" altLang="zh-CN" sz="1000"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 algn="l"/>
            <a:r>
              <a:rPr lang="en-US" altLang="zh-CN" sz="1000">
                <a:latin typeface="微软雅黑" panose="020B0503020204020204" charset="-122"/>
                <a:ea typeface="微软雅黑" panose="020B0503020204020204" charset="-122"/>
              </a:rPr>
              <a:t>3</a:t>
            </a:r>
            <a:r>
              <a:rPr lang="zh-CN" altLang="en-US" sz="1000">
                <a:latin typeface="微软雅黑" panose="020B0503020204020204" charset="-122"/>
                <a:ea typeface="微软雅黑" panose="020B0503020204020204" charset="-122"/>
              </a:rPr>
              <a:t>，标题</a:t>
            </a:r>
            <a:endParaRPr lang="zh-CN" altLang="en-US" sz="1000">
              <a:latin typeface="微软雅黑" panose="020B0503020204020204" charset="-122"/>
              <a:ea typeface="微软雅黑" panose="020B0503020204020204" charset="-122"/>
            </a:endParaRPr>
          </a:p>
          <a:p>
            <a:pPr algn="l"/>
            <a:r>
              <a:rPr lang="zh-CN" altLang="en-US" sz="1000">
                <a:latin typeface="微软雅黑" panose="020B0503020204020204" charset="-122"/>
                <a:ea typeface="微软雅黑" panose="020B0503020204020204" charset="-122"/>
              </a:rPr>
              <a:t>可输入文字为设计的文字的两行</a:t>
            </a:r>
            <a:endParaRPr lang="zh-CN" altLang="en-US" sz="1000">
              <a:latin typeface="微软雅黑" panose="020B0503020204020204" charset="-122"/>
              <a:ea typeface="微软雅黑" panose="020B0503020204020204" charset="-122"/>
            </a:endParaRPr>
          </a:p>
          <a:p>
            <a:pPr algn="l"/>
            <a:endParaRPr lang="zh-CN" altLang="en-US" sz="1000">
              <a:latin typeface="微软雅黑" panose="020B0503020204020204" charset="-122"/>
              <a:ea typeface="微软雅黑" panose="020B0503020204020204" charset="-122"/>
            </a:endParaRPr>
          </a:p>
          <a:p>
            <a:pPr algn="l"/>
            <a:r>
              <a:rPr lang="en-US" altLang="zh-CN" sz="1000">
                <a:latin typeface="微软雅黑" panose="020B0503020204020204" charset="-122"/>
                <a:ea typeface="微软雅黑" panose="020B0503020204020204" charset="-122"/>
              </a:rPr>
              <a:t>4</a:t>
            </a:r>
            <a:r>
              <a:rPr lang="zh-CN" altLang="en-US" sz="1000">
                <a:latin typeface="微软雅黑" panose="020B0503020204020204" charset="-122"/>
                <a:ea typeface="微软雅黑" panose="020B0503020204020204" charset="-122"/>
              </a:rPr>
              <a:t>，出行天数</a:t>
            </a:r>
            <a:r>
              <a:rPr lang="en-US" altLang="zh-CN" sz="1000">
                <a:latin typeface="微软雅黑" panose="020B0503020204020204" charset="-122"/>
                <a:ea typeface="微软雅黑" panose="020B0503020204020204" charset="-122"/>
              </a:rPr>
              <a:t>/</a:t>
            </a:r>
            <a:r>
              <a:rPr lang="zh-CN" altLang="en-US" sz="1000">
                <a:latin typeface="微软雅黑" panose="020B0503020204020204" charset="-122"/>
                <a:ea typeface="微软雅黑" panose="020B0503020204020204" charset="-122"/>
              </a:rPr>
              <a:t>出发时间</a:t>
            </a:r>
            <a:endParaRPr lang="zh-CN" altLang="en-US" sz="1000">
              <a:latin typeface="微软雅黑" panose="020B0503020204020204" charset="-122"/>
              <a:ea typeface="微软雅黑" panose="020B0503020204020204" charset="-122"/>
            </a:endParaRPr>
          </a:p>
          <a:p>
            <a:pPr algn="l"/>
            <a:r>
              <a:rPr lang="zh-CN" altLang="en-US" sz="1000">
                <a:latin typeface="微软雅黑" panose="020B0503020204020204" charset="-122"/>
                <a:ea typeface="微软雅黑" panose="020B0503020204020204" charset="-122"/>
              </a:rPr>
              <a:t>①出发时间居左</a:t>
            </a:r>
            <a:endParaRPr lang="zh-CN" altLang="en-US" sz="1000">
              <a:latin typeface="微软雅黑" panose="020B0503020204020204" charset="-122"/>
              <a:ea typeface="微软雅黑" panose="020B0503020204020204" charset="-122"/>
            </a:endParaRPr>
          </a:p>
          <a:p>
            <a:pPr algn="l"/>
            <a:r>
              <a:rPr lang="zh-CN" altLang="en-US" sz="1000">
                <a:latin typeface="微软雅黑" panose="020B0503020204020204" charset="-122"/>
                <a:ea typeface="微软雅黑" panose="020B0503020204020204" charset="-122"/>
              </a:rPr>
              <a:t>②可手动输入然后系统识别后归到对应的筛选条件去；或者点击该部分，出现选择对话框，选择符合的条件，发布的内容自动归属于该筛选条件下</a:t>
            </a:r>
            <a:endParaRPr lang="zh-CN" altLang="en-US" sz="1000">
              <a:latin typeface="微软雅黑" panose="020B0503020204020204" charset="-122"/>
              <a:ea typeface="微软雅黑" panose="020B0503020204020204" charset="-122"/>
            </a:endParaRPr>
          </a:p>
          <a:p>
            <a:pPr algn="l"/>
            <a:endParaRPr lang="zh-CN" altLang="en-US" sz="1000">
              <a:latin typeface="微软雅黑" panose="020B0503020204020204" charset="-122"/>
              <a:ea typeface="微软雅黑" panose="020B0503020204020204" charset="-122"/>
            </a:endParaRPr>
          </a:p>
          <a:p>
            <a:pPr algn="l"/>
            <a:r>
              <a:rPr lang="en-US" altLang="zh-CN" sz="1000">
                <a:latin typeface="微软雅黑" panose="020B0503020204020204" charset="-122"/>
                <a:ea typeface="微软雅黑" panose="020B0503020204020204" charset="-122"/>
              </a:rPr>
              <a:t>5</a:t>
            </a:r>
            <a:r>
              <a:rPr lang="zh-CN" altLang="en-US" sz="1000">
                <a:latin typeface="微软雅黑" panose="020B0503020204020204" charset="-122"/>
                <a:ea typeface="微软雅黑" panose="020B0503020204020204" charset="-122"/>
              </a:rPr>
              <a:t>，内容</a:t>
            </a:r>
            <a:endParaRPr lang="zh-CN" altLang="en-US" sz="1000">
              <a:latin typeface="微软雅黑" panose="020B0503020204020204" charset="-122"/>
              <a:ea typeface="微软雅黑" panose="020B0503020204020204" charset="-122"/>
            </a:endParaRPr>
          </a:p>
          <a:p>
            <a:pPr algn="l"/>
            <a:r>
              <a:rPr lang="zh-CN" altLang="en-US" sz="1000">
                <a:latin typeface="微软雅黑" panose="020B0503020204020204" charset="-122"/>
                <a:ea typeface="微软雅黑" panose="020B0503020204020204" charset="-122"/>
              </a:rPr>
              <a:t>①内容和图片区域需要时间文字和图片可以穿插编辑的模式，不是所有文字在上面，图片在下面</a:t>
            </a:r>
            <a:endParaRPr lang="zh-CN" altLang="en-US" sz="1000">
              <a:latin typeface="微软雅黑" panose="020B0503020204020204" charset="-122"/>
              <a:ea typeface="微软雅黑" panose="020B0503020204020204" charset="-122"/>
            </a:endParaRPr>
          </a:p>
          <a:p>
            <a:pPr algn="l"/>
            <a:r>
              <a:rPr lang="zh-CN" altLang="en-US" sz="1000">
                <a:latin typeface="微软雅黑" panose="020B0503020204020204" charset="-122"/>
                <a:ea typeface="微软雅黑" panose="020B0503020204020204" charset="-122"/>
              </a:rPr>
              <a:t>②需要文字和图片在编辑情况下输入和选择后可删除替换</a:t>
            </a:r>
            <a:endParaRPr lang="zh-CN" altLang="en-US" sz="1000">
              <a:latin typeface="微软雅黑" panose="020B0503020204020204" charset="-122"/>
              <a:ea typeface="微软雅黑" panose="020B0503020204020204" charset="-122"/>
            </a:endParaRPr>
          </a:p>
          <a:p>
            <a:pPr algn="l"/>
            <a:endParaRPr lang="zh-CN" altLang="en-US" sz="1000">
              <a:latin typeface="微软雅黑" panose="020B0503020204020204" charset="-122"/>
              <a:ea typeface="微软雅黑" panose="020B0503020204020204" charset="-122"/>
            </a:endParaRPr>
          </a:p>
          <a:p>
            <a:pPr algn="l"/>
            <a:r>
              <a:rPr lang="en-US" altLang="zh-CN" sz="1000">
                <a:latin typeface="微软雅黑" panose="020B0503020204020204" charset="-122"/>
                <a:ea typeface="微软雅黑" panose="020B0503020204020204" charset="-122"/>
              </a:rPr>
              <a:t>6</a:t>
            </a:r>
            <a:r>
              <a:rPr lang="zh-CN" altLang="en-US" sz="1000">
                <a:latin typeface="微软雅黑" panose="020B0503020204020204" charset="-122"/>
                <a:ea typeface="微软雅黑" panose="020B0503020204020204" charset="-122"/>
              </a:rPr>
              <a:t>，骑行日志主页的每个日志的大图部分读取发布图片时候的哪张图片？</a:t>
            </a:r>
            <a:endParaRPr lang="zh-CN" altLang="en-US" sz="1000"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 algn="l"/>
            <a:endParaRPr lang="zh-CN" altLang="en-US" sz="1000"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 algn="l"/>
            <a:endParaRPr lang="zh-CN" altLang="en-US" sz="100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6675120" y="1008380"/>
            <a:ext cx="2096770" cy="6223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l"/>
            <a:endParaRPr lang="en-US" altLang="zh-CN" sz="1000">
              <a:latin typeface="微软雅黑" panose="020B0503020204020204" charset="-122"/>
              <a:ea typeface="微软雅黑" panose="020B0503020204020204" charset="-122"/>
            </a:endParaRPr>
          </a:p>
          <a:p>
            <a:pPr algn="l"/>
            <a:endParaRPr lang="en-US" altLang="zh-CN" sz="1000">
              <a:latin typeface="微软雅黑" panose="020B0503020204020204" charset="-122"/>
              <a:ea typeface="微软雅黑" panose="020B0503020204020204" charset="-122"/>
            </a:endParaRPr>
          </a:p>
          <a:p>
            <a:pPr algn="l"/>
            <a:endParaRPr lang="en-US" altLang="zh-CN" sz="1000">
              <a:latin typeface="微软雅黑" panose="020B0503020204020204" charset="-122"/>
              <a:ea typeface="微软雅黑" panose="020B0503020204020204" charset="-122"/>
            </a:endParaRPr>
          </a:p>
          <a:p>
            <a:pPr algn="l"/>
            <a:r>
              <a:rPr lang="en-US" altLang="zh-CN" sz="1000">
                <a:latin typeface="微软雅黑" panose="020B0503020204020204" charset="-122"/>
                <a:ea typeface="微软雅黑" panose="020B0503020204020204" charset="-122"/>
              </a:rPr>
              <a:t>1</a:t>
            </a:r>
            <a:r>
              <a:rPr lang="zh-CN" altLang="en-US" sz="1000">
                <a:latin typeface="微软雅黑" panose="020B0503020204020204" charset="-122"/>
                <a:ea typeface="微软雅黑" panose="020B0503020204020204" charset="-122"/>
              </a:rPr>
              <a:t>，此按钮改为</a:t>
            </a:r>
            <a:r>
              <a:rPr lang="en-US" altLang="zh-CN" sz="1000">
                <a:latin typeface="微软雅黑" panose="020B0503020204020204" charset="-122"/>
                <a:ea typeface="微软雅黑" panose="020B0503020204020204" charset="-122"/>
              </a:rPr>
              <a:t>“</a:t>
            </a:r>
            <a:r>
              <a:rPr lang="zh-CN" altLang="en-US" sz="1000">
                <a:latin typeface="微软雅黑" panose="020B0503020204020204" charset="-122"/>
                <a:ea typeface="微软雅黑" panose="020B0503020204020204" charset="-122"/>
              </a:rPr>
              <a:t>确认</a:t>
            </a:r>
            <a:r>
              <a:rPr lang="en-US" altLang="zh-CN" sz="1000">
                <a:latin typeface="微软雅黑" panose="020B0503020204020204" charset="-122"/>
                <a:ea typeface="微软雅黑" panose="020B0503020204020204" charset="-122"/>
              </a:rPr>
              <a:t>”</a:t>
            </a:r>
            <a:r>
              <a:rPr lang="zh-CN" altLang="en-US" sz="1000">
                <a:latin typeface="微软雅黑" panose="020B0503020204020204" charset="-122"/>
                <a:ea typeface="微软雅黑" panose="020B0503020204020204" charset="-122"/>
              </a:rPr>
              <a:t>文字</a:t>
            </a:r>
            <a:endParaRPr lang="zh-CN" altLang="en-US" sz="1000"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 algn="l"/>
            <a:endParaRPr lang="zh-CN" altLang="en-US" sz="1000"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 algn="l"/>
            <a:endParaRPr lang="zh-CN" altLang="en-US" sz="1000">
              <a:latin typeface="微软雅黑" panose="020B0503020204020204" charset="-122"/>
              <a:ea typeface="微软雅黑" panose="020B0503020204020204" charset="-122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7" name="矩形 46"/>
          <p:cNvSpPr/>
          <p:nvPr/>
        </p:nvSpPr>
        <p:spPr>
          <a:xfrm>
            <a:off x="510540" y="247650"/>
            <a:ext cx="2114550" cy="55245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>
                <a:solidFill>
                  <a:schemeClr val="tx1"/>
                </a:solidFill>
              </a:rPr>
              <a:t>周边</a:t>
            </a:r>
            <a:r>
              <a:rPr lang="en-US" altLang="zh-CN">
                <a:solidFill>
                  <a:schemeClr val="tx1"/>
                </a:solidFill>
              </a:rPr>
              <a:t>-</a:t>
            </a:r>
            <a:r>
              <a:rPr lang="zh-CN" altLang="en-US">
                <a:solidFill>
                  <a:schemeClr val="tx1"/>
                </a:solidFill>
              </a:rPr>
              <a:t>官方活动</a:t>
            </a:r>
            <a:r>
              <a:rPr lang="en-US" altLang="zh-CN">
                <a:solidFill>
                  <a:schemeClr val="tx1"/>
                </a:solidFill>
              </a:rPr>
              <a:t>1</a:t>
            </a:r>
            <a:endParaRPr lang="en-US" altLang="zh-CN">
              <a:solidFill>
                <a:schemeClr val="tx1"/>
              </a:solidFill>
            </a:endParaRPr>
          </a:p>
        </p:txBody>
      </p:sp>
      <p:pic>
        <p:nvPicPr>
          <p:cNvPr id="3" name="图片 2" descr="周边活动详情 已报名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097655" y="904240"/>
            <a:ext cx="2922905" cy="12972415"/>
          </a:xfrm>
          <a:prstGeom prst="rect">
            <a:avLst/>
          </a:prstGeom>
        </p:spPr>
      </p:pic>
      <p:pic>
        <p:nvPicPr>
          <p:cNvPr id="9" name="图片 8" descr="周边活动详情 未参加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55700" y="904240"/>
            <a:ext cx="2922905" cy="12972415"/>
          </a:xfrm>
          <a:prstGeom prst="rect">
            <a:avLst/>
          </a:prstGeom>
        </p:spPr>
      </p:pic>
      <p:sp>
        <p:nvSpPr>
          <p:cNvPr id="10" name="矩形 9"/>
          <p:cNvSpPr/>
          <p:nvPr/>
        </p:nvSpPr>
        <p:spPr>
          <a:xfrm>
            <a:off x="-1014730" y="904240"/>
            <a:ext cx="2096770" cy="1014603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l"/>
            <a:r>
              <a:rPr lang="en-US" altLang="zh-CN" sz="1000">
                <a:latin typeface="微软雅黑" panose="020B0503020204020204" charset="-122"/>
                <a:ea typeface="微软雅黑" panose="020B0503020204020204" charset="-122"/>
              </a:rPr>
              <a:t>1</a:t>
            </a:r>
            <a:r>
              <a:rPr lang="zh-CN" altLang="en-US" sz="1000">
                <a:latin typeface="微软雅黑" panose="020B0503020204020204" charset="-122"/>
                <a:ea typeface="微软雅黑" panose="020B0503020204020204" charset="-122"/>
              </a:rPr>
              <a:t>，返回</a:t>
            </a:r>
            <a:endParaRPr lang="zh-CN" altLang="en-US" sz="1000">
              <a:latin typeface="微软雅黑" panose="020B0503020204020204" charset="-122"/>
              <a:ea typeface="微软雅黑" panose="020B0503020204020204" charset="-122"/>
            </a:endParaRPr>
          </a:p>
          <a:p>
            <a:pPr algn="l"/>
            <a:r>
              <a:rPr lang="zh-CN" altLang="en-US" sz="1000">
                <a:latin typeface="微软雅黑" panose="020B0503020204020204" charset="-122"/>
                <a:ea typeface="微软雅黑" panose="020B0503020204020204" charset="-122"/>
              </a:rPr>
              <a:t>返回</a:t>
            </a:r>
            <a:r>
              <a:rPr lang="en-US" altLang="zh-CN" sz="1000">
                <a:latin typeface="微软雅黑" panose="020B0503020204020204" charset="-122"/>
                <a:ea typeface="微软雅黑" panose="020B0503020204020204" charset="-122"/>
              </a:rPr>
              <a:t>“</a:t>
            </a:r>
            <a:r>
              <a:rPr lang="zh-CN" altLang="en-US" sz="1000">
                <a:latin typeface="微软雅黑" panose="020B0503020204020204" charset="-122"/>
                <a:ea typeface="微软雅黑" panose="020B0503020204020204" charset="-122"/>
              </a:rPr>
              <a:t>周边</a:t>
            </a:r>
            <a:r>
              <a:rPr lang="en-US" altLang="zh-CN" sz="1000">
                <a:latin typeface="微软雅黑" panose="020B0503020204020204" charset="-122"/>
                <a:ea typeface="微软雅黑" panose="020B0503020204020204" charset="-122"/>
              </a:rPr>
              <a:t>”</a:t>
            </a:r>
            <a:r>
              <a:rPr lang="zh-CN" altLang="en-US" sz="1000">
                <a:latin typeface="微软雅黑" panose="020B0503020204020204" charset="-122"/>
                <a:ea typeface="微软雅黑" panose="020B0503020204020204" charset="-122"/>
              </a:rPr>
              <a:t>主页</a:t>
            </a:r>
            <a:endParaRPr lang="zh-CN" altLang="en-US" sz="1000">
              <a:latin typeface="微软雅黑" panose="020B0503020204020204" charset="-122"/>
              <a:ea typeface="微软雅黑" panose="020B0503020204020204" charset="-122"/>
            </a:endParaRPr>
          </a:p>
          <a:p>
            <a:pPr algn="l"/>
            <a:endParaRPr lang="zh-CN" altLang="en-US" sz="1000">
              <a:latin typeface="微软雅黑" panose="020B0503020204020204" charset="-122"/>
              <a:ea typeface="微软雅黑" panose="020B0503020204020204" charset="-122"/>
            </a:endParaRPr>
          </a:p>
          <a:p>
            <a:pPr algn="l"/>
            <a:r>
              <a:rPr lang="en-US" altLang="zh-CN" sz="1000">
                <a:latin typeface="微软雅黑" panose="020B0503020204020204" charset="-122"/>
                <a:ea typeface="微软雅黑" panose="020B0503020204020204" charset="-122"/>
              </a:rPr>
              <a:t>2</a:t>
            </a:r>
            <a:r>
              <a:rPr lang="zh-CN" altLang="en-US" sz="1000">
                <a:latin typeface="微软雅黑" panose="020B0503020204020204" charset="-122"/>
                <a:ea typeface="微软雅黑" panose="020B0503020204020204" charset="-122"/>
              </a:rPr>
              <a:t>，分享</a:t>
            </a:r>
            <a:endParaRPr lang="zh-CN" altLang="en-US" sz="1000">
              <a:latin typeface="微软雅黑" panose="020B0503020204020204" charset="-122"/>
              <a:ea typeface="微软雅黑" panose="020B0503020204020204" charset="-122"/>
            </a:endParaRPr>
          </a:p>
          <a:p>
            <a:pPr algn="l"/>
            <a:r>
              <a:rPr lang="zh-CN" altLang="en-US" sz="1000">
                <a:latin typeface="微软雅黑" panose="020B0503020204020204" charset="-122"/>
                <a:ea typeface="微软雅黑" panose="020B0503020204020204" charset="-122"/>
              </a:rPr>
              <a:t>点击打开分享界面</a:t>
            </a:r>
            <a:endParaRPr lang="zh-CN" altLang="en-US" sz="1000">
              <a:latin typeface="微软雅黑" panose="020B0503020204020204" charset="-122"/>
              <a:ea typeface="微软雅黑" panose="020B0503020204020204" charset="-122"/>
            </a:endParaRPr>
          </a:p>
          <a:p>
            <a:pPr algn="l"/>
            <a:endParaRPr lang="zh-CN" altLang="en-US" sz="1000">
              <a:latin typeface="微软雅黑" panose="020B0503020204020204" charset="-122"/>
              <a:ea typeface="微软雅黑" panose="020B0503020204020204" charset="-122"/>
            </a:endParaRPr>
          </a:p>
          <a:p>
            <a:pPr algn="l"/>
            <a:r>
              <a:rPr lang="en-US" altLang="zh-CN" sz="1000">
                <a:latin typeface="微软雅黑" panose="020B0503020204020204" charset="-122"/>
                <a:ea typeface="微软雅黑" panose="020B0503020204020204" charset="-122"/>
              </a:rPr>
              <a:t>3</a:t>
            </a:r>
            <a:r>
              <a:rPr lang="zh-CN" altLang="en-US" sz="1000">
                <a:latin typeface="微软雅黑" panose="020B0503020204020204" charset="-122"/>
                <a:ea typeface="微软雅黑" panose="020B0503020204020204" charset="-122"/>
              </a:rPr>
              <a:t>，感兴趣（收藏）</a:t>
            </a:r>
            <a:endParaRPr lang="zh-CN" altLang="en-US" sz="1000">
              <a:latin typeface="微软雅黑" panose="020B0503020204020204" charset="-122"/>
              <a:ea typeface="微软雅黑" panose="020B0503020204020204" charset="-122"/>
            </a:endParaRPr>
          </a:p>
          <a:p>
            <a:pPr algn="l"/>
            <a:r>
              <a:rPr lang="zh-CN" altLang="en-US" sz="1000">
                <a:latin typeface="微软雅黑" panose="020B0503020204020204" charset="-122"/>
                <a:ea typeface="微软雅黑" panose="020B0503020204020204" charset="-122"/>
              </a:rPr>
              <a:t>点击后实心显示，并且弹窗提示收藏成功；再次点击空心显示，弹窗提示取消收藏</a:t>
            </a:r>
            <a:endParaRPr lang="zh-CN" altLang="en-US" sz="1000">
              <a:latin typeface="微软雅黑" panose="020B0503020204020204" charset="-122"/>
              <a:ea typeface="微软雅黑" panose="020B0503020204020204" charset="-122"/>
            </a:endParaRPr>
          </a:p>
          <a:p>
            <a:pPr algn="l"/>
            <a:endParaRPr lang="zh-CN" altLang="en-US" sz="1000">
              <a:latin typeface="微软雅黑" panose="020B0503020204020204" charset="-122"/>
              <a:ea typeface="微软雅黑" panose="020B0503020204020204" charset="-122"/>
            </a:endParaRPr>
          </a:p>
          <a:p>
            <a:pPr algn="l"/>
            <a:r>
              <a:rPr lang="en-US" altLang="zh-CN" sz="1000">
                <a:latin typeface="微软雅黑" panose="020B0503020204020204" charset="-122"/>
                <a:ea typeface="微软雅黑" panose="020B0503020204020204" charset="-122"/>
              </a:rPr>
              <a:t>4</a:t>
            </a:r>
            <a:r>
              <a:rPr lang="zh-CN" altLang="en-US" sz="1000">
                <a:latin typeface="微软雅黑" panose="020B0503020204020204" charset="-122"/>
                <a:ea typeface="微软雅黑" panose="020B0503020204020204" charset="-122"/>
              </a:rPr>
              <a:t>，要参加</a:t>
            </a:r>
            <a:r>
              <a:rPr lang="en-US" altLang="zh-CN" sz="1000">
                <a:latin typeface="微软雅黑" panose="020B0503020204020204" charset="-122"/>
                <a:ea typeface="微软雅黑" panose="020B0503020204020204" charset="-122"/>
              </a:rPr>
              <a:t>/</a:t>
            </a:r>
            <a:r>
              <a:rPr lang="zh-CN" altLang="en-US" sz="1000">
                <a:latin typeface="微软雅黑" panose="020B0503020204020204" charset="-122"/>
                <a:ea typeface="微软雅黑" panose="020B0503020204020204" charset="-122"/>
              </a:rPr>
              <a:t>已报名、</a:t>
            </a:r>
            <a:endParaRPr lang="zh-CN" altLang="en-US" sz="1000">
              <a:latin typeface="微软雅黑" panose="020B0503020204020204" charset="-122"/>
              <a:ea typeface="微软雅黑" panose="020B0503020204020204" charset="-122"/>
            </a:endParaRPr>
          </a:p>
          <a:p>
            <a:pPr algn="l"/>
            <a:r>
              <a:rPr lang="zh-CN" altLang="en-US" sz="1000">
                <a:latin typeface="微软雅黑" panose="020B0503020204020204" charset="-122"/>
                <a:ea typeface="微软雅黑" panose="020B0503020204020204" charset="-122"/>
              </a:rPr>
              <a:t>①点击要参加弹出</a:t>
            </a:r>
            <a:r>
              <a:rPr lang="en-US" altLang="zh-CN" sz="1000">
                <a:latin typeface="微软雅黑" panose="020B0503020204020204" charset="-122"/>
                <a:ea typeface="微软雅黑" panose="020B0503020204020204" charset="-122"/>
              </a:rPr>
              <a:t>”</a:t>
            </a:r>
            <a:r>
              <a:rPr lang="zh-CN" altLang="en-US" sz="1000">
                <a:latin typeface="微软雅黑" panose="020B0503020204020204" charset="-122"/>
                <a:ea typeface="微软雅黑" panose="020B0503020204020204" charset="-122"/>
              </a:rPr>
              <a:t>提示</a:t>
            </a:r>
            <a:r>
              <a:rPr lang="en-US" altLang="zh-CN" sz="1000">
                <a:latin typeface="微软雅黑" panose="020B0503020204020204" charset="-122"/>
                <a:ea typeface="微软雅黑" panose="020B0503020204020204" charset="-122"/>
              </a:rPr>
              <a:t>“</a:t>
            </a:r>
            <a:r>
              <a:rPr lang="zh-CN" altLang="en-US" sz="1000">
                <a:latin typeface="微软雅黑" panose="020B0503020204020204" charset="-122"/>
                <a:ea typeface="微软雅黑" panose="020B0503020204020204" charset="-122"/>
              </a:rPr>
              <a:t>对话框，选择×按钮退出对话框，选择</a:t>
            </a:r>
            <a:r>
              <a:rPr lang="en-US" altLang="zh-CN" sz="1000">
                <a:latin typeface="微软雅黑" panose="020B0503020204020204" charset="-122"/>
                <a:ea typeface="微软雅黑" panose="020B0503020204020204" charset="-122"/>
              </a:rPr>
              <a:t>”</a:t>
            </a:r>
            <a:r>
              <a:rPr lang="zh-CN" altLang="en-US" sz="1000">
                <a:latin typeface="微软雅黑" panose="020B0503020204020204" charset="-122"/>
                <a:ea typeface="微软雅黑" panose="020B0503020204020204" charset="-122"/>
              </a:rPr>
              <a:t>好的</a:t>
            </a:r>
            <a:r>
              <a:rPr lang="en-US" altLang="zh-CN" sz="1000">
                <a:latin typeface="微软雅黑" panose="020B0503020204020204" charset="-122"/>
                <a:ea typeface="微软雅黑" panose="020B0503020204020204" charset="-122"/>
              </a:rPr>
              <a:t>“</a:t>
            </a:r>
            <a:r>
              <a:rPr lang="zh-CN" altLang="en-US" sz="1000">
                <a:latin typeface="微软雅黑" panose="020B0503020204020204" charset="-122"/>
                <a:ea typeface="微软雅黑" panose="020B0503020204020204" charset="-122"/>
              </a:rPr>
              <a:t>跳转到收费界面；</a:t>
            </a:r>
            <a:endParaRPr lang="zh-CN" altLang="en-US" sz="1000">
              <a:latin typeface="微软雅黑" panose="020B0503020204020204" charset="-122"/>
              <a:ea typeface="微软雅黑" panose="020B0503020204020204" charset="-122"/>
            </a:endParaRPr>
          </a:p>
          <a:p>
            <a:pPr algn="l"/>
            <a:r>
              <a:rPr lang="zh-CN" altLang="en-US" sz="1000">
                <a:latin typeface="微软雅黑" panose="020B0503020204020204" charset="-122"/>
                <a:ea typeface="微软雅黑" panose="020B0503020204020204" charset="-122"/>
              </a:rPr>
              <a:t>此按钮如果报名成功则状态替换为</a:t>
            </a:r>
            <a:r>
              <a:rPr lang="en-US" altLang="zh-CN" sz="1000">
                <a:latin typeface="微软雅黑" panose="020B0503020204020204" charset="-122"/>
                <a:ea typeface="微软雅黑" panose="020B0503020204020204" charset="-122"/>
              </a:rPr>
              <a:t>”</a:t>
            </a:r>
            <a:r>
              <a:rPr lang="zh-CN" altLang="en-US" sz="1000">
                <a:latin typeface="微软雅黑" panose="020B0503020204020204" charset="-122"/>
                <a:ea typeface="微软雅黑" panose="020B0503020204020204" charset="-122"/>
              </a:rPr>
              <a:t>已报名</a:t>
            </a:r>
            <a:r>
              <a:rPr lang="en-US" altLang="zh-CN" sz="1000">
                <a:latin typeface="微软雅黑" panose="020B0503020204020204" charset="-122"/>
                <a:ea typeface="微软雅黑" panose="020B0503020204020204" charset="-122"/>
              </a:rPr>
              <a:t>“</a:t>
            </a:r>
            <a:r>
              <a:rPr lang="zh-CN" altLang="en-US" sz="1000">
                <a:latin typeface="微软雅黑" panose="020B0503020204020204" charset="-122"/>
                <a:ea typeface="微软雅黑" panose="020B0503020204020204" charset="-122"/>
              </a:rPr>
              <a:t>，点击无反应</a:t>
            </a:r>
            <a:r>
              <a:rPr lang="zh-CN" altLang="en-US" sz="1000">
                <a:latin typeface="微软雅黑" panose="020B0503020204020204" charset="-122"/>
                <a:ea typeface="微软雅黑" panose="020B0503020204020204" charset="-122"/>
              </a:rPr>
              <a:t>；</a:t>
            </a:r>
            <a:endParaRPr lang="zh-CN" altLang="en-US" sz="1000">
              <a:latin typeface="微软雅黑" panose="020B0503020204020204" charset="-122"/>
              <a:ea typeface="微软雅黑" panose="020B0503020204020204" charset="-122"/>
            </a:endParaRPr>
          </a:p>
          <a:p>
            <a:pPr algn="l"/>
            <a:r>
              <a:rPr lang="zh-CN" altLang="en-US" sz="1000">
                <a:latin typeface="微软雅黑" panose="020B0503020204020204" charset="-122"/>
                <a:ea typeface="微软雅黑" panose="020B0503020204020204" charset="-122"/>
              </a:rPr>
              <a:t>在距离活动开始前（具体宣布名单的时间根据当期活动的安排）工作人员在后台确定好名单后，客户端用户在首页可以接收弹窗查看所报名的活动的确定名单，要参加</a:t>
            </a:r>
            <a:r>
              <a:rPr lang="en-US" altLang="zh-CN" sz="1000">
                <a:latin typeface="微软雅黑" panose="020B0503020204020204" charset="-122"/>
                <a:ea typeface="微软雅黑" panose="020B0503020204020204" charset="-122"/>
              </a:rPr>
              <a:t>/</a:t>
            </a:r>
            <a:r>
              <a:rPr lang="zh-CN" altLang="en-US" sz="1000">
                <a:latin typeface="微软雅黑" panose="020B0503020204020204" charset="-122"/>
                <a:ea typeface="微软雅黑" panose="020B0503020204020204" charset="-122"/>
              </a:rPr>
              <a:t>已报名的按钮替换为</a:t>
            </a:r>
            <a:r>
              <a:rPr lang="en-US" altLang="zh-CN" sz="1000">
                <a:latin typeface="微软雅黑" panose="020B0503020204020204" charset="-122"/>
                <a:ea typeface="微软雅黑" panose="020B0503020204020204" charset="-122"/>
              </a:rPr>
              <a:t>”</a:t>
            </a:r>
            <a:r>
              <a:rPr lang="zh-CN" altLang="en-US" sz="1000">
                <a:latin typeface="微软雅黑" panose="020B0503020204020204" charset="-122"/>
                <a:ea typeface="微软雅黑" panose="020B0503020204020204" charset="-122"/>
              </a:rPr>
              <a:t>查看名单</a:t>
            </a:r>
            <a:r>
              <a:rPr lang="en-US" altLang="zh-CN" sz="1000">
                <a:latin typeface="微软雅黑" panose="020B0503020204020204" charset="-122"/>
                <a:ea typeface="微软雅黑" panose="020B0503020204020204" charset="-122"/>
              </a:rPr>
              <a:t>“</a:t>
            </a:r>
            <a:r>
              <a:rPr lang="zh-CN" altLang="en-US" sz="1000">
                <a:latin typeface="微软雅黑" panose="020B0503020204020204" charset="-122"/>
                <a:ea typeface="微软雅黑" panose="020B0503020204020204" charset="-122"/>
              </a:rPr>
              <a:t>，点击按钮可查看名单</a:t>
            </a:r>
            <a:endParaRPr lang="zh-CN" altLang="en-US" sz="1000">
              <a:latin typeface="微软雅黑" panose="020B0503020204020204" charset="-122"/>
              <a:ea typeface="微软雅黑" panose="020B0503020204020204" charset="-122"/>
            </a:endParaRPr>
          </a:p>
          <a:p>
            <a:pPr algn="l"/>
            <a:r>
              <a:rPr lang="zh-CN" altLang="en-US" sz="1000">
                <a:latin typeface="微软雅黑" panose="020B0503020204020204" charset="-122"/>
                <a:ea typeface="微软雅黑" panose="020B0503020204020204" charset="-122"/>
              </a:rPr>
              <a:t>②按钮根据状态的不同图标应该有所区别</a:t>
            </a:r>
            <a:endParaRPr lang="zh-CN" altLang="en-US" sz="1000">
              <a:latin typeface="微软雅黑" panose="020B0503020204020204" charset="-122"/>
              <a:ea typeface="微软雅黑" panose="020B0503020204020204" charset="-122"/>
            </a:endParaRPr>
          </a:p>
          <a:p>
            <a:pPr algn="l"/>
            <a:r>
              <a:rPr lang="zh-CN" altLang="en-US" sz="1000">
                <a:latin typeface="微软雅黑" panose="020B0503020204020204" charset="-122"/>
                <a:ea typeface="微软雅黑" panose="020B0503020204020204" charset="-122"/>
              </a:rPr>
              <a:t>③按钮可点击区域太小</a:t>
            </a:r>
            <a:endParaRPr lang="zh-CN" altLang="en-US" sz="1000">
              <a:latin typeface="微软雅黑" panose="020B0503020204020204" charset="-122"/>
              <a:ea typeface="微软雅黑" panose="020B0503020204020204" charset="-122"/>
            </a:endParaRPr>
          </a:p>
          <a:p>
            <a:pPr algn="l"/>
            <a:r>
              <a:rPr lang="zh-CN" altLang="en-US" sz="1000">
                <a:latin typeface="微软雅黑" panose="020B0503020204020204" charset="-122"/>
                <a:ea typeface="微软雅黑" panose="020B0503020204020204" charset="-122"/>
              </a:rPr>
              <a:t>④活动标题下面如果是官方发布显示的内容为</a:t>
            </a:r>
            <a:endParaRPr lang="zh-CN" altLang="en-US" sz="1000">
              <a:latin typeface="微软雅黑" panose="020B0503020204020204" charset="-122"/>
              <a:ea typeface="微软雅黑" panose="020B0503020204020204" charset="-122"/>
            </a:endParaRPr>
          </a:p>
          <a:p>
            <a:pPr algn="l"/>
            <a:r>
              <a:rPr lang="zh-CN" altLang="en-US" sz="1000">
                <a:latin typeface="微软雅黑" panose="020B0503020204020204" charset="-122"/>
                <a:ea typeface="微软雅黑" panose="020B0503020204020204" charset="-122"/>
              </a:rPr>
              <a:t>官方发布   </a:t>
            </a:r>
            <a:endParaRPr lang="zh-CN" altLang="en-US" sz="1000">
              <a:latin typeface="微软雅黑" panose="020B0503020204020204" charset="-122"/>
              <a:ea typeface="微软雅黑" panose="020B0503020204020204" charset="-122"/>
            </a:endParaRPr>
          </a:p>
          <a:p>
            <a:pPr algn="l"/>
            <a:r>
              <a:rPr lang="zh-CN" altLang="en-US" sz="1000">
                <a:latin typeface="微软雅黑" panose="020B0503020204020204" charset="-122"/>
                <a:ea typeface="微软雅黑" panose="020B0503020204020204" charset="-122"/>
              </a:rPr>
              <a:t>报名（）人</a:t>
            </a:r>
            <a:endParaRPr lang="zh-CN" altLang="en-US" sz="1000">
              <a:latin typeface="微软雅黑" panose="020B0503020204020204" charset="-122"/>
              <a:ea typeface="微软雅黑" panose="020B0503020204020204" charset="-122"/>
            </a:endParaRPr>
          </a:p>
          <a:p>
            <a:pPr algn="l"/>
            <a:endParaRPr lang="zh-CN" altLang="en-US" sz="1000">
              <a:latin typeface="微软雅黑" panose="020B0503020204020204" charset="-122"/>
              <a:ea typeface="微软雅黑" panose="020B0503020204020204" charset="-122"/>
            </a:endParaRPr>
          </a:p>
          <a:p>
            <a:pPr algn="l"/>
            <a:r>
              <a:rPr lang="en-US" altLang="zh-CN" sz="1000">
                <a:latin typeface="微软雅黑" panose="020B0503020204020204" charset="-122"/>
                <a:ea typeface="微软雅黑" panose="020B0503020204020204" charset="-122"/>
              </a:rPr>
              <a:t>5</a:t>
            </a:r>
            <a:r>
              <a:rPr lang="zh-CN" altLang="en-US" sz="1000">
                <a:latin typeface="微软雅黑" panose="020B0503020204020204" charset="-122"/>
                <a:ea typeface="微软雅黑" panose="020B0503020204020204" charset="-122"/>
              </a:rPr>
              <a:t>，活动详情</a:t>
            </a:r>
            <a:endParaRPr lang="zh-CN" altLang="en-US" sz="1000">
              <a:latin typeface="微软雅黑" panose="020B0503020204020204" charset="-122"/>
              <a:ea typeface="微软雅黑" panose="020B0503020204020204" charset="-122"/>
            </a:endParaRPr>
          </a:p>
          <a:p>
            <a:pPr algn="l"/>
            <a:r>
              <a:rPr lang="zh-CN" altLang="en-US" sz="1000">
                <a:latin typeface="微软雅黑" panose="020B0503020204020204" charset="-122"/>
                <a:ea typeface="微软雅黑" panose="020B0503020204020204" charset="-122"/>
              </a:rPr>
              <a:t>跟普通周边活动一样的需求</a:t>
            </a:r>
            <a:endParaRPr lang="zh-CN" altLang="en-US" sz="1000">
              <a:latin typeface="微软雅黑" panose="020B0503020204020204" charset="-122"/>
              <a:ea typeface="微软雅黑" panose="020B0503020204020204" charset="-122"/>
            </a:endParaRPr>
          </a:p>
          <a:p>
            <a:pPr algn="l"/>
            <a:endParaRPr lang="zh-CN" altLang="en-US" sz="1000">
              <a:latin typeface="微软雅黑" panose="020B0503020204020204" charset="-122"/>
              <a:ea typeface="微软雅黑" panose="020B0503020204020204" charset="-122"/>
            </a:endParaRPr>
          </a:p>
          <a:p>
            <a:pPr algn="l"/>
            <a:r>
              <a:rPr lang="en-US" altLang="zh-CN" sz="1000">
                <a:latin typeface="微软雅黑" panose="020B0503020204020204" charset="-122"/>
                <a:ea typeface="微软雅黑" panose="020B0503020204020204" charset="-122"/>
              </a:rPr>
              <a:t>6</a:t>
            </a:r>
            <a:r>
              <a:rPr lang="zh-CN" altLang="en-US" sz="1000">
                <a:latin typeface="微软雅黑" panose="020B0503020204020204" charset="-122"/>
                <a:ea typeface="微软雅黑" panose="020B0503020204020204" charset="-122"/>
              </a:rPr>
              <a:t>，活动安排</a:t>
            </a:r>
            <a:endParaRPr lang="zh-CN" altLang="en-US" sz="1000">
              <a:latin typeface="微软雅黑" panose="020B0503020204020204" charset="-122"/>
              <a:ea typeface="微软雅黑" panose="020B0503020204020204" charset="-122"/>
            </a:endParaRPr>
          </a:p>
          <a:p>
            <a:pPr algn="l"/>
            <a:r>
              <a:rPr lang="zh-CN" altLang="en-US" sz="1000">
                <a:latin typeface="微软雅黑" panose="020B0503020204020204" charset="-122"/>
                <a:ea typeface="微软雅黑" panose="020B0503020204020204" charset="-122"/>
                <a:sym typeface="+mn-ea"/>
              </a:rPr>
              <a:t>跟普通周边活动一样的需求</a:t>
            </a:r>
            <a:endParaRPr lang="zh-CN" altLang="en-US" sz="1000">
              <a:latin typeface="微软雅黑" panose="020B0503020204020204" charset="-122"/>
              <a:ea typeface="微软雅黑" panose="020B0503020204020204" charset="-122"/>
            </a:endParaRPr>
          </a:p>
          <a:p>
            <a:pPr algn="l"/>
            <a:endParaRPr lang="zh-CN" altLang="en-US" sz="1000">
              <a:latin typeface="微软雅黑" panose="020B0503020204020204" charset="-122"/>
              <a:ea typeface="微软雅黑" panose="020B0503020204020204" charset="-122"/>
            </a:endParaRPr>
          </a:p>
          <a:p>
            <a:pPr algn="l"/>
            <a:r>
              <a:rPr lang="en-US" altLang="zh-CN" sz="1000">
                <a:latin typeface="微软雅黑" panose="020B0503020204020204" charset="-122"/>
                <a:ea typeface="微软雅黑" panose="020B0503020204020204" charset="-122"/>
              </a:rPr>
              <a:t>7</a:t>
            </a:r>
            <a:r>
              <a:rPr lang="zh-CN" altLang="en-US" sz="1000">
                <a:latin typeface="微软雅黑" panose="020B0503020204020204" charset="-122"/>
                <a:ea typeface="微软雅黑" panose="020B0503020204020204" charset="-122"/>
              </a:rPr>
              <a:t>，活动安排</a:t>
            </a:r>
            <a:endParaRPr lang="zh-CN" altLang="en-US" sz="1000">
              <a:latin typeface="微软雅黑" panose="020B0503020204020204" charset="-122"/>
              <a:ea typeface="微软雅黑" panose="020B0503020204020204" charset="-122"/>
            </a:endParaRPr>
          </a:p>
          <a:p>
            <a:pPr algn="l"/>
            <a:r>
              <a:rPr lang="zh-CN" altLang="en-US" sz="1000">
                <a:latin typeface="微软雅黑" panose="020B0503020204020204" charset="-122"/>
                <a:ea typeface="微软雅黑" panose="020B0503020204020204" charset="-122"/>
                <a:sym typeface="+mn-ea"/>
              </a:rPr>
              <a:t>跟普通周边活动一样的需求</a:t>
            </a:r>
            <a:endParaRPr lang="zh-CN" altLang="en-US" sz="1000">
              <a:latin typeface="微软雅黑" panose="020B0503020204020204" charset="-122"/>
              <a:ea typeface="微软雅黑" panose="020B0503020204020204" charset="-122"/>
            </a:endParaRPr>
          </a:p>
          <a:p>
            <a:pPr algn="l"/>
            <a:endParaRPr lang="zh-CN" altLang="en-US" sz="1000">
              <a:latin typeface="微软雅黑" panose="020B0503020204020204" charset="-122"/>
              <a:ea typeface="微软雅黑" panose="020B0503020204020204" charset="-122"/>
            </a:endParaRPr>
          </a:p>
          <a:p>
            <a:pPr algn="l"/>
            <a:r>
              <a:rPr lang="en-US" altLang="zh-CN" sz="1000">
                <a:latin typeface="微软雅黑" panose="020B0503020204020204" charset="-122"/>
                <a:ea typeface="微软雅黑" panose="020B0503020204020204" charset="-122"/>
              </a:rPr>
              <a:t>8</a:t>
            </a:r>
            <a:r>
              <a:rPr lang="zh-CN" altLang="en-US" sz="1000">
                <a:latin typeface="微软雅黑" panose="020B0503020204020204" charset="-122"/>
                <a:ea typeface="微软雅黑" panose="020B0503020204020204" charset="-122"/>
              </a:rPr>
              <a:t>，注意事项</a:t>
            </a:r>
            <a:endParaRPr lang="zh-CN" altLang="en-US" sz="1000">
              <a:latin typeface="微软雅黑" panose="020B0503020204020204" charset="-122"/>
              <a:ea typeface="微软雅黑" panose="020B0503020204020204" charset="-122"/>
            </a:endParaRPr>
          </a:p>
          <a:p>
            <a:pPr algn="l"/>
            <a:r>
              <a:rPr lang="zh-CN" altLang="en-US" sz="1000">
                <a:latin typeface="微软雅黑" panose="020B0503020204020204" charset="-122"/>
                <a:ea typeface="微软雅黑" panose="020B0503020204020204" charset="-122"/>
                <a:sym typeface="+mn-ea"/>
              </a:rPr>
              <a:t>跟普通周边活动一样的需求</a:t>
            </a:r>
            <a:endParaRPr lang="zh-CN" altLang="en-US" sz="1000">
              <a:latin typeface="微软雅黑" panose="020B0503020204020204" charset="-122"/>
              <a:ea typeface="微软雅黑" panose="020B0503020204020204" charset="-122"/>
            </a:endParaRPr>
          </a:p>
          <a:p>
            <a:pPr algn="l"/>
            <a:endParaRPr lang="zh-CN" altLang="en-US" sz="1000">
              <a:latin typeface="微软雅黑" panose="020B0503020204020204" charset="-122"/>
              <a:ea typeface="微软雅黑" panose="020B0503020204020204" charset="-122"/>
            </a:endParaRPr>
          </a:p>
          <a:p>
            <a:pPr algn="l"/>
            <a:r>
              <a:rPr lang="en-US" altLang="zh-CN" sz="1000">
                <a:latin typeface="微软雅黑" panose="020B0503020204020204" charset="-122"/>
                <a:ea typeface="微软雅黑" panose="020B0503020204020204" charset="-122"/>
              </a:rPr>
              <a:t>9</a:t>
            </a:r>
            <a:r>
              <a:rPr lang="zh-CN" altLang="en-US" sz="1000">
                <a:latin typeface="微软雅黑" panose="020B0503020204020204" charset="-122"/>
                <a:ea typeface="微软雅黑" panose="020B0503020204020204" charset="-122"/>
              </a:rPr>
              <a:t>，免责声明</a:t>
            </a:r>
            <a:endParaRPr lang="zh-CN" altLang="en-US" sz="1000">
              <a:latin typeface="微软雅黑" panose="020B0503020204020204" charset="-122"/>
              <a:ea typeface="微软雅黑" panose="020B0503020204020204" charset="-122"/>
            </a:endParaRPr>
          </a:p>
          <a:p>
            <a:pPr algn="l"/>
            <a:r>
              <a:rPr lang="zh-CN" altLang="en-US" sz="1000">
                <a:latin typeface="微软雅黑" panose="020B0503020204020204" charset="-122"/>
                <a:ea typeface="微软雅黑" panose="020B0503020204020204" charset="-122"/>
                <a:sym typeface="+mn-ea"/>
              </a:rPr>
              <a:t>跟普通周边活动一样的需求</a:t>
            </a:r>
            <a:endParaRPr lang="zh-CN" altLang="en-US" sz="1000">
              <a:latin typeface="微软雅黑" panose="020B0503020204020204" charset="-122"/>
              <a:ea typeface="微软雅黑" panose="020B0503020204020204" charset="-122"/>
            </a:endParaRPr>
          </a:p>
          <a:p>
            <a:pPr algn="l"/>
            <a:endParaRPr lang="zh-CN" altLang="en-US" sz="1000">
              <a:latin typeface="微软雅黑" panose="020B0503020204020204" charset="-122"/>
              <a:ea typeface="微软雅黑" panose="020B0503020204020204" charset="-122"/>
            </a:endParaRPr>
          </a:p>
          <a:p>
            <a:pPr algn="l"/>
            <a:r>
              <a:rPr lang="en-US" altLang="zh-CN" sz="1000">
                <a:latin typeface="微软雅黑" panose="020B0503020204020204" charset="-122"/>
                <a:ea typeface="微软雅黑" panose="020B0503020204020204" charset="-122"/>
              </a:rPr>
              <a:t>10</a:t>
            </a:r>
            <a:r>
              <a:rPr lang="zh-CN" altLang="en-US" sz="1000">
                <a:latin typeface="微软雅黑" panose="020B0503020204020204" charset="-122"/>
                <a:ea typeface="微软雅黑" panose="020B0503020204020204" charset="-122"/>
              </a:rPr>
              <a:t>，骑友评论</a:t>
            </a:r>
            <a:endParaRPr lang="zh-CN" altLang="en-US" sz="1000">
              <a:latin typeface="微软雅黑" panose="020B0503020204020204" charset="-122"/>
              <a:ea typeface="微软雅黑" panose="020B0503020204020204" charset="-122"/>
            </a:endParaRPr>
          </a:p>
          <a:p>
            <a:pPr algn="l"/>
            <a:r>
              <a:rPr lang="zh-CN" altLang="en-US" sz="1000">
                <a:latin typeface="微软雅黑" panose="020B0503020204020204" charset="-122"/>
                <a:ea typeface="微软雅黑" panose="020B0503020204020204" charset="-122"/>
              </a:rPr>
              <a:t>①点击更多按钮跳转到所有评论的界面</a:t>
            </a:r>
            <a:endParaRPr lang="zh-CN" altLang="en-US" sz="1000">
              <a:latin typeface="微软雅黑" panose="020B0503020204020204" charset="-122"/>
              <a:ea typeface="微软雅黑" panose="020B0503020204020204" charset="-122"/>
            </a:endParaRPr>
          </a:p>
          <a:p>
            <a:pPr algn="l"/>
            <a:r>
              <a:rPr lang="zh-CN" altLang="en-US" sz="1000">
                <a:latin typeface="微软雅黑" panose="020B0503020204020204" charset="-122"/>
                <a:ea typeface="微软雅黑" panose="020B0503020204020204" charset="-122"/>
              </a:rPr>
              <a:t>②点击具体某一个评论无反应</a:t>
            </a:r>
            <a:endParaRPr lang="zh-CN" altLang="en-US" sz="1000">
              <a:latin typeface="微软雅黑" panose="020B0503020204020204" charset="-122"/>
              <a:ea typeface="微软雅黑" panose="020B0503020204020204" charset="-122"/>
            </a:endParaRPr>
          </a:p>
          <a:p>
            <a:pPr algn="l"/>
            <a:endParaRPr lang="zh-CN" altLang="en-US" sz="1000">
              <a:latin typeface="微软雅黑" panose="020B0503020204020204" charset="-122"/>
              <a:ea typeface="微软雅黑" panose="020B0503020204020204" charset="-122"/>
            </a:endParaRPr>
          </a:p>
          <a:p>
            <a:pPr algn="l"/>
            <a:r>
              <a:rPr lang="en-US" altLang="zh-CN" sz="1000">
                <a:latin typeface="微软雅黑" panose="020B0503020204020204" charset="-122"/>
                <a:ea typeface="微软雅黑" panose="020B0503020204020204" charset="-122"/>
              </a:rPr>
              <a:t>11</a:t>
            </a:r>
            <a:r>
              <a:rPr lang="zh-CN" altLang="en-US" sz="1000">
                <a:latin typeface="微软雅黑" panose="020B0503020204020204" charset="-122"/>
                <a:ea typeface="微软雅黑" panose="020B0503020204020204" charset="-122"/>
              </a:rPr>
              <a:t>，我也要评论</a:t>
            </a:r>
            <a:endParaRPr lang="zh-CN" altLang="en-US" sz="1000">
              <a:latin typeface="微软雅黑" panose="020B0503020204020204" charset="-122"/>
              <a:ea typeface="微软雅黑" panose="020B0503020204020204" charset="-122"/>
            </a:endParaRPr>
          </a:p>
          <a:p>
            <a:pPr algn="l"/>
            <a:r>
              <a:rPr lang="zh-CN" altLang="en-US" sz="1000">
                <a:latin typeface="微软雅黑" panose="020B0503020204020204" charset="-122"/>
                <a:ea typeface="微软雅黑" panose="020B0503020204020204" charset="-122"/>
              </a:rPr>
              <a:t>①点击后跳转到评论界面，此评论只可参与的用户评论，未报名的用户无此按钮显示</a:t>
            </a:r>
            <a:endParaRPr lang="zh-CN" altLang="en-US" sz="1000">
              <a:latin typeface="微软雅黑" panose="020B0503020204020204" charset="-122"/>
              <a:ea typeface="微软雅黑" panose="020B0503020204020204" charset="-122"/>
            </a:endParaRPr>
          </a:p>
          <a:p>
            <a:pPr algn="l"/>
            <a:r>
              <a:rPr lang="zh-CN" altLang="en-US" sz="1000">
                <a:latin typeface="微软雅黑" panose="020B0503020204020204" charset="-122"/>
                <a:ea typeface="微软雅黑" panose="020B0503020204020204" charset="-122"/>
              </a:rPr>
              <a:t>②免费活动可取消报名，在取消后此按钮消失，收费活动都无法取消，报名后即可评论</a:t>
            </a:r>
            <a:endParaRPr lang="zh-CN" altLang="en-US" sz="1000">
              <a:latin typeface="微软雅黑" panose="020B0503020204020204" charset="-122"/>
              <a:ea typeface="微软雅黑" panose="020B0503020204020204" charset="-122"/>
            </a:endParaRPr>
          </a:p>
          <a:p>
            <a:pPr algn="l"/>
            <a:endParaRPr lang="zh-CN" altLang="en-US" sz="1000"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 algn="l"/>
            <a:endParaRPr lang="zh-CN" altLang="en-US" sz="1000"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 algn="l"/>
            <a:endParaRPr lang="zh-CN" altLang="en-US" sz="1000">
              <a:latin typeface="微软雅黑" panose="020B0503020204020204" charset="-122"/>
              <a:ea typeface="微软雅黑" panose="020B0503020204020204" charset="-122"/>
            </a:endParaRPr>
          </a:p>
        </p:txBody>
      </p:sp>
      <p:pic>
        <p:nvPicPr>
          <p:cNvPr id="11" name="图片 10" descr="周边活动详情 查看名单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39610" y="904240"/>
            <a:ext cx="2922905" cy="12972415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7" name="矩形 46"/>
          <p:cNvSpPr/>
          <p:nvPr/>
        </p:nvSpPr>
        <p:spPr>
          <a:xfrm>
            <a:off x="510540" y="247650"/>
            <a:ext cx="2485390" cy="55245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>
                <a:solidFill>
                  <a:schemeClr val="tx1"/>
                </a:solidFill>
              </a:rPr>
              <a:t>周边</a:t>
            </a:r>
            <a:r>
              <a:rPr lang="en-US" altLang="zh-CN">
                <a:solidFill>
                  <a:schemeClr val="tx1"/>
                </a:solidFill>
              </a:rPr>
              <a:t>-</a:t>
            </a:r>
            <a:r>
              <a:rPr lang="zh-CN" altLang="en-US">
                <a:solidFill>
                  <a:schemeClr val="tx1"/>
                </a:solidFill>
              </a:rPr>
              <a:t>官方活动</a:t>
            </a:r>
            <a:r>
              <a:rPr lang="en-US" altLang="zh-CN">
                <a:solidFill>
                  <a:schemeClr val="tx1"/>
                </a:solidFill>
              </a:rPr>
              <a:t>-</a:t>
            </a:r>
            <a:r>
              <a:rPr lang="zh-CN" altLang="en-US">
                <a:solidFill>
                  <a:schemeClr val="tx1"/>
                </a:solidFill>
              </a:rPr>
              <a:t>收费</a:t>
            </a:r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10" name="矩形 9"/>
          <p:cNvSpPr/>
          <p:nvPr/>
        </p:nvSpPr>
        <p:spPr>
          <a:xfrm>
            <a:off x="328295" y="904240"/>
            <a:ext cx="2096770" cy="460375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l"/>
            <a:r>
              <a:rPr lang="en-US" altLang="zh-CN" sz="1000">
                <a:latin typeface="微软雅黑" panose="020B0503020204020204" charset="-122"/>
                <a:ea typeface="微软雅黑" panose="020B0503020204020204" charset="-122"/>
              </a:rPr>
              <a:t>1</a:t>
            </a:r>
            <a:r>
              <a:rPr lang="zh-CN" altLang="en-US" sz="1000">
                <a:latin typeface="微软雅黑" panose="020B0503020204020204" charset="-122"/>
                <a:ea typeface="微软雅黑" panose="020B0503020204020204" charset="-122"/>
              </a:rPr>
              <a:t>，返回</a:t>
            </a:r>
            <a:endParaRPr lang="zh-CN" altLang="en-US" sz="1000">
              <a:latin typeface="微软雅黑" panose="020B0503020204020204" charset="-122"/>
              <a:ea typeface="微软雅黑" panose="020B0503020204020204" charset="-122"/>
            </a:endParaRPr>
          </a:p>
          <a:p>
            <a:pPr algn="l"/>
            <a:r>
              <a:rPr lang="zh-CN" altLang="en-US" sz="1000">
                <a:latin typeface="微软雅黑" panose="020B0503020204020204" charset="-122"/>
                <a:ea typeface="微软雅黑" panose="020B0503020204020204" charset="-122"/>
              </a:rPr>
              <a:t>返回该活动详情界面</a:t>
            </a:r>
            <a:endParaRPr lang="zh-CN" altLang="en-US" sz="1000">
              <a:latin typeface="微软雅黑" panose="020B0503020204020204" charset="-122"/>
              <a:ea typeface="微软雅黑" panose="020B0503020204020204" charset="-122"/>
            </a:endParaRPr>
          </a:p>
          <a:p>
            <a:pPr algn="l"/>
            <a:endParaRPr lang="zh-CN" altLang="en-US" sz="1000">
              <a:latin typeface="微软雅黑" panose="020B0503020204020204" charset="-122"/>
              <a:ea typeface="微软雅黑" panose="020B0503020204020204" charset="-122"/>
            </a:endParaRPr>
          </a:p>
          <a:p>
            <a:pPr algn="l"/>
            <a:r>
              <a:rPr lang="en-US" altLang="zh-CN" sz="1000">
                <a:latin typeface="微软雅黑" panose="020B0503020204020204" charset="-122"/>
                <a:ea typeface="微软雅黑" panose="020B0503020204020204" charset="-122"/>
              </a:rPr>
              <a:t>2</a:t>
            </a:r>
            <a:r>
              <a:rPr lang="zh-CN" altLang="en-US" sz="1000">
                <a:latin typeface="微软雅黑" panose="020B0503020204020204" charset="-122"/>
                <a:ea typeface="微软雅黑" panose="020B0503020204020204" charset="-122"/>
              </a:rPr>
              <a:t>，费用部分</a:t>
            </a:r>
            <a:endParaRPr lang="zh-CN" altLang="en-US" sz="1000">
              <a:latin typeface="微软雅黑" panose="020B0503020204020204" charset="-122"/>
              <a:ea typeface="微软雅黑" panose="020B0503020204020204" charset="-122"/>
            </a:endParaRPr>
          </a:p>
          <a:p>
            <a:pPr algn="l"/>
            <a:r>
              <a:rPr lang="zh-CN" altLang="en-US" sz="1000">
                <a:latin typeface="微软雅黑" panose="020B0503020204020204" charset="-122"/>
                <a:ea typeface="微软雅黑" panose="020B0503020204020204" charset="-122"/>
              </a:rPr>
              <a:t>按照原型结构制作</a:t>
            </a:r>
            <a:endParaRPr lang="zh-CN" altLang="en-US" sz="1000">
              <a:latin typeface="微软雅黑" panose="020B0503020204020204" charset="-122"/>
              <a:ea typeface="微软雅黑" panose="020B0503020204020204" charset="-122"/>
            </a:endParaRPr>
          </a:p>
          <a:p>
            <a:pPr algn="l"/>
            <a:endParaRPr lang="zh-CN" altLang="en-US" sz="1000">
              <a:latin typeface="微软雅黑" panose="020B0503020204020204" charset="-122"/>
              <a:ea typeface="微软雅黑" panose="020B0503020204020204" charset="-122"/>
            </a:endParaRPr>
          </a:p>
          <a:p>
            <a:pPr algn="l"/>
            <a:r>
              <a:rPr lang="en-US" altLang="zh-CN" sz="1000">
                <a:latin typeface="微软雅黑" panose="020B0503020204020204" charset="-122"/>
                <a:ea typeface="微软雅黑" panose="020B0503020204020204" charset="-122"/>
              </a:rPr>
              <a:t>3</a:t>
            </a:r>
            <a:r>
              <a:rPr lang="zh-CN" altLang="en-US" sz="1000">
                <a:latin typeface="微软雅黑" panose="020B0503020204020204" charset="-122"/>
                <a:ea typeface="微软雅黑" panose="020B0503020204020204" charset="-122"/>
              </a:rPr>
              <a:t>，信息部分</a:t>
            </a:r>
            <a:endParaRPr lang="zh-CN" altLang="en-US" sz="1000">
              <a:latin typeface="微软雅黑" panose="020B0503020204020204" charset="-122"/>
              <a:ea typeface="微软雅黑" panose="020B0503020204020204" charset="-122"/>
            </a:endParaRPr>
          </a:p>
          <a:p>
            <a:pPr algn="l"/>
            <a:r>
              <a:rPr lang="zh-CN" altLang="en-US" sz="1000">
                <a:latin typeface="微软雅黑" panose="020B0503020204020204" charset="-122"/>
                <a:ea typeface="微软雅黑" panose="020B0503020204020204" charset="-122"/>
              </a:rPr>
              <a:t>之前的</a:t>
            </a:r>
            <a:r>
              <a:rPr lang="en-US" altLang="zh-CN" sz="1000">
                <a:latin typeface="微软雅黑" panose="020B0503020204020204" charset="-122"/>
                <a:ea typeface="微软雅黑" panose="020B0503020204020204" charset="-122"/>
              </a:rPr>
              <a:t>ppt</a:t>
            </a:r>
            <a:r>
              <a:rPr lang="zh-CN" altLang="en-US" sz="1000">
                <a:latin typeface="微软雅黑" panose="020B0503020204020204" charset="-122"/>
                <a:ea typeface="微软雅黑" panose="020B0503020204020204" charset="-122"/>
              </a:rPr>
              <a:t>反馈要在</a:t>
            </a:r>
            <a:r>
              <a:rPr lang="en-US" altLang="zh-CN" sz="1000">
                <a:latin typeface="微软雅黑" panose="020B0503020204020204" charset="-122"/>
                <a:ea typeface="微软雅黑" panose="020B0503020204020204" charset="-122"/>
              </a:rPr>
              <a:t>”</a:t>
            </a:r>
            <a:r>
              <a:rPr lang="zh-CN" altLang="en-US" sz="1000">
                <a:latin typeface="微软雅黑" panose="020B0503020204020204" charset="-122"/>
                <a:ea typeface="微软雅黑" panose="020B0503020204020204" charset="-122"/>
              </a:rPr>
              <a:t>用户接收报名信息</a:t>
            </a:r>
            <a:r>
              <a:rPr lang="en-US" altLang="zh-CN" sz="1000">
                <a:latin typeface="微软雅黑" panose="020B0503020204020204" charset="-122"/>
                <a:ea typeface="微软雅黑" panose="020B0503020204020204" charset="-122"/>
              </a:rPr>
              <a:t>“</a:t>
            </a:r>
            <a:r>
              <a:rPr lang="zh-CN" altLang="en-US" sz="1000">
                <a:latin typeface="微软雅黑" panose="020B0503020204020204" charset="-122"/>
                <a:ea typeface="微软雅黑" panose="020B0503020204020204" charset="-122"/>
              </a:rPr>
              <a:t>之前加上</a:t>
            </a:r>
            <a:r>
              <a:rPr lang="en-US" altLang="zh-CN" sz="1000">
                <a:latin typeface="微软雅黑" panose="020B0503020204020204" charset="-122"/>
                <a:ea typeface="微软雅黑" panose="020B0503020204020204" charset="-122"/>
              </a:rPr>
              <a:t>”</a:t>
            </a:r>
            <a:r>
              <a:rPr lang="zh-CN" altLang="en-US" sz="1000">
                <a:latin typeface="微软雅黑" panose="020B0503020204020204" charset="-122"/>
                <a:ea typeface="微软雅黑" panose="020B0503020204020204" charset="-122"/>
              </a:rPr>
              <a:t>信息</a:t>
            </a:r>
            <a:r>
              <a:rPr lang="en-US" altLang="zh-CN" sz="1000">
                <a:latin typeface="微软雅黑" panose="020B0503020204020204" charset="-122"/>
                <a:ea typeface="微软雅黑" panose="020B0503020204020204" charset="-122"/>
              </a:rPr>
              <a:t>“</a:t>
            </a:r>
            <a:r>
              <a:rPr lang="zh-CN" altLang="en-US" sz="1000">
                <a:latin typeface="微软雅黑" panose="020B0503020204020204" charset="-122"/>
                <a:ea typeface="微软雅黑" panose="020B0503020204020204" charset="-122"/>
              </a:rPr>
              <a:t>两字</a:t>
            </a:r>
            <a:endParaRPr lang="zh-CN" altLang="en-US" sz="1000">
              <a:latin typeface="微软雅黑" panose="020B0503020204020204" charset="-122"/>
              <a:ea typeface="微软雅黑" panose="020B0503020204020204" charset="-122"/>
            </a:endParaRPr>
          </a:p>
          <a:p>
            <a:pPr algn="l"/>
            <a:endParaRPr lang="zh-CN" altLang="en-US" sz="1000">
              <a:latin typeface="微软雅黑" panose="020B0503020204020204" charset="-122"/>
              <a:ea typeface="微软雅黑" panose="020B0503020204020204" charset="-122"/>
            </a:endParaRPr>
          </a:p>
          <a:p>
            <a:pPr algn="l"/>
            <a:r>
              <a:rPr lang="en-US" altLang="zh-CN" sz="1000">
                <a:latin typeface="微软雅黑" panose="020B0503020204020204" charset="-122"/>
                <a:ea typeface="微软雅黑" panose="020B0503020204020204" charset="-122"/>
              </a:rPr>
              <a:t>4</a:t>
            </a:r>
            <a:r>
              <a:rPr lang="zh-CN" altLang="en-US" sz="1000">
                <a:latin typeface="微软雅黑" panose="020B0503020204020204" charset="-122"/>
                <a:ea typeface="微软雅黑" panose="020B0503020204020204" charset="-122"/>
              </a:rPr>
              <a:t>，获取验证码</a:t>
            </a:r>
            <a:endParaRPr lang="zh-CN" altLang="en-US" sz="1000">
              <a:latin typeface="微软雅黑" panose="020B0503020204020204" charset="-122"/>
              <a:ea typeface="微软雅黑" panose="020B0503020204020204" charset="-122"/>
            </a:endParaRPr>
          </a:p>
          <a:p>
            <a:pPr algn="l"/>
            <a:r>
              <a:rPr lang="zh-CN" altLang="en-US" sz="1000">
                <a:latin typeface="微软雅黑" panose="020B0503020204020204" charset="-122"/>
                <a:ea typeface="微软雅黑" panose="020B0503020204020204" charset="-122"/>
              </a:rPr>
              <a:t>其他界面包括原型的获取验证码按钮都在验证码一排，统一一下</a:t>
            </a:r>
            <a:endParaRPr lang="zh-CN" altLang="en-US" sz="1000">
              <a:latin typeface="微软雅黑" panose="020B0503020204020204" charset="-122"/>
              <a:ea typeface="微软雅黑" panose="020B0503020204020204" charset="-122"/>
            </a:endParaRPr>
          </a:p>
          <a:p>
            <a:pPr algn="l"/>
            <a:endParaRPr lang="zh-CN" altLang="en-US" sz="1000">
              <a:latin typeface="微软雅黑" panose="020B0503020204020204" charset="-122"/>
              <a:ea typeface="微软雅黑" panose="020B0503020204020204" charset="-122"/>
            </a:endParaRPr>
          </a:p>
          <a:p>
            <a:pPr algn="l"/>
            <a:r>
              <a:rPr lang="en-US" altLang="zh-CN" sz="1000">
                <a:latin typeface="微软雅黑" panose="020B0503020204020204" charset="-122"/>
                <a:ea typeface="微软雅黑" panose="020B0503020204020204" charset="-122"/>
              </a:rPr>
              <a:t>5</a:t>
            </a:r>
            <a:r>
              <a:rPr lang="zh-CN" altLang="en-US" sz="1000">
                <a:latin typeface="微软雅黑" panose="020B0503020204020204" charset="-122"/>
                <a:ea typeface="微软雅黑" panose="020B0503020204020204" charset="-122"/>
              </a:rPr>
              <a:t>，支付方式</a:t>
            </a:r>
            <a:endParaRPr lang="zh-CN" altLang="en-US" sz="1000">
              <a:latin typeface="微软雅黑" panose="020B0503020204020204" charset="-122"/>
              <a:ea typeface="微软雅黑" panose="020B0503020204020204" charset="-122"/>
            </a:endParaRPr>
          </a:p>
          <a:p>
            <a:pPr algn="l"/>
            <a:r>
              <a:rPr lang="zh-CN" altLang="en-US" sz="1000">
                <a:latin typeface="微软雅黑" panose="020B0503020204020204" charset="-122"/>
                <a:ea typeface="微软雅黑" panose="020B0503020204020204" charset="-122"/>
              </a:rPr>
              <a:t>只可选唯一的，认证用户可以用余额支付</a:t>
            </a:r>
            <a:endParaRPr lang="zh-CN" altLang="en-US" sz="1000">
              <a:latin typeface="微软雅黑" panose="020B0503020204020204" charset="-122"/>
              <a:ea typeface="微软雅黑" panose="020B0503020204020204" charset="-122"/>
            </a:endParaRPr>
          </a:p>
          <a:p>
            <a:pPr algn="l"/>
            <a:endParaRPr lang="zh-CN" altLang="en-US" sz="1000">
              <a:latin typeface="微软雅黑" panose="020B0503020204020204" charset="-122"/>
              <a:ea typeface="微软雅黑" panose="020B0503020204020204" charset="-122"/>
            </a:endParaRPr>
          </a:p>
          <a:p>
            <a:pPr algn="l"/>
            <a:r>
              <a:rPr lang="en-US" altLang="zh-CN" sz="1000">
                <a:latin typeface="微软雅黑" panose="020B0503020204020204" charset="-122"/>
                <a:ea typeface="微软雅黑" panose="020B0503020204020204" charset="-122"/>
              </a:rPr>
              <a:t>6</a:t>
            </a:r>
            <a:r>
              <a:rPr lang="zh-CN" altLang="en-US" sz="1000">
                <a:latin typeface="微软雅黑" panose="020B0503020204020204" charset="-122"/>
                <a:ea typeface="微软雅黑" panose="020B0503020204020204" charset="-122"/>
              </a:rPr>
              <a:t>，</a:t>
            </a:r>
            <a:r>
              <a:rPr lang="zh-CN" altLang="en-US" sz="1000">
                <a:latin typeface="微软雅黑" panose="020B0503020204020204" charset="-122"/>
                <a:ea typeface="微软雅黑" panose="020B0503020204020204" charset="-122"/>
                <a:sym typeface="+mn-ea"/>
              </a:rPr>
              <a:t>统一为</a:t>
            </a:r>
            <a:r>
              <a:rPr lang="en-US" altLang="zh-CN" sz="1000">
                <a:latin typeface="微软雅黑" panose="020B0503020204020204" charset="-122"/>
                <a:ea typeface="微软雅黑" panose="020B0503020204020204" charset="-122"/>
                <a:sym typeface="+mn-ea"/>
              </a:rPr>
              <a:t>30</a:t>
            </a:r>
            <a:r>
              <a:rPr lang="zh-CN" altLang="en-US" sz="1000">
                <a:latin typeface="微软雅黑" panose="020B0503020204020204" charset="-122"/>
                <a:ea typeface="微软雅黑" panose="020B0503020204020204" charset="-122"/>
                <a:sym typeface="+mn-ea"/>
              </a:rPr>
              <a:t>分钟内完成支付。在</a:t>
            </a:r>
            <a:r>
              <a:rPr lang="en-US" altLang="zh-CN" sz="1000">
                <a:latin typeface="微软雅黑" panose="020B0503020204020204" charset="-122"/>
                <a:ea typeface="微软雅黑" panose="020B0503020204020204" charset="-122"/>
                <a:sym typeface="+mn-ea"/>
              </a:rPr>
              <a:t>30</a:t>
            </a:r>
            <a:r>
              <a:rPr lang="zh-CN" altLang="en-US" sz="1000">
                <a:latin typeface="微软雅黑" panose="020B0503020204020204" charset="-122"/>
                <a:ea typeface="微软雅黑" panose="020B0503020204020204" charset="-122"/>
                <a:sym typeface="+mn-ea"/>
              </a:rPr>
              <a:t>分钟内占名额，但是若退出此页面，则不占名额</a:t>
            </a:r>
            <a:endParaRPr lang="zh-CN" altLang="en-US" sz="1000"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 algn="l"/>
            <a:endParaRPr lang="zh-CN" altLang="en-US" sz="1000"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 algn="l"/>
            <a:r>
              <a:rPr lang="en-US" altLang="zh-CN" sz="1000">
                <a:latin typeface="微软雅黑" panose="020B0503020204020204" charset="-122"/>
                <a:ea typeface="微软雅黑" panose="020B0503020204020204" charset="-122"/>
                <a:sym typeface="+mn-ea"/>
              </a:rPr>
              <a:t>6</a:t>
            </a:r>
            <a:r>
              <a:rPr lang="zh-CN" altLang="en-US" sz="1000">
                <a:latin typeface="微软雅黑" panose="020B0503020204020204" charset="-122"/>
                <a:ea typeface="微软雅黑" panose="020B0503020204020204" charset="-122"/>
                <a:sym typeface="+mn-ea"/>
              </a:rPr>
              <a:t>，点击确认参加￥</a:t>
            </a:r>
            <a:r>
              <a:rPr lang="en-US" altLang="zh-CN" sz="1000">
                <a:latin typeface="微软雅黑" panose="020B0503020204020204" charset="-122"/>
                <a:ea typeface="微软雅黑" panose="020B0503020204020204" charset="-122"/>
                <a:sym typeface="+mn-ea"/>
              </a:rPr>
              <a:t>1</a:t>
            </a:r>
            <a:r>
              <a:rPr lang="zh-CN" altLang="en-US" sz="1000">
                <a:latin typeface="微软雅黑" panose="020B0503020204020204" charset="-122"/>
                <a:ea typeface="微软雅黑" panose="020B0503020204020204" charset="-122"/>
                <a:sym typeface="+mn-ea"/>
              </a:rPr>
              <a:t>跳转到支付界面</a:t>
            </a:r>
            <a:endParaRPr lang="zh-CN" altLang="en-US" sz="1000"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 algn="l"/>
            <a:endParaRPr lang="zh-CN" altLang="en-US" sz="1000"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 algn="l"/>
            <a:endParaRPr lang="zh-CN" altLang="en-US" sz="1000"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 algn="l"/>
            <a:endParaRPr lang="zh-CN" altLang="en-US" sz="1000">
              <a:latin typeface="微软雅黑" panose="020B0503020204020204" charset="-122"/>
              <a:ea typeface="微软雅黑" panose="020B0503020204020204" charset="-122"/>
            </a:endParaRPr>
          </a:p>
        </p:txBody>
      </p:sp>
      <p:pic>
        <p:nvPicPr>
          <p:cNvPr id="2" name="图片 1" descr="周边 要参加 要收费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737485" y="904240"/>
            <a:ext cx="4153535" cy="7803515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7" name="矩形 46"/>
          <p:cNvSpPr/>
          <p:nvPr/>
        </p:nvSpPr>
        <p:spPr>
          <a:xfrm>
            <a:off x="510540" y="247650"/>
            <a:ext cx="2485390" cy="55245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>
                <a:solidFill>
                  <a:schemeClr val="tx1"/>
                </a:solidFill>
              </a:rPr>
              <a:t>商城</a:t>
            </a:r>
            <a:r>
              <a:rPr lang="en-US" altLang="zh-CN">
                <a:solidFill>
                  <a:schemeClr val="tx1"/>
                </a:solidFill>
              </a:rPr>
              <a:t>-</a:t>
            </a:r>
            <a:r>
              <a:rPr lang="zh-CN" altLang="en-US">
                <a:solidFill>
                  <a:schemeClr val="tx1"/>
                </a:solidFill>
              </a:rPr>
              <a:t>确认订单</a:t>
            </a:r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10" name="矩形 9"/>
          <p:cNvSpPr/>
          <p:nvPr/>
        </p:nvSpPr>
        <p:spPr>
          <a:xfrm>
            <a:off x="-932815" y="904240"/>
            <a:ext cx="2096770" cy="64897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l"/>
            <a:r>
              <a:rPr lang="en-US" altLang="zh-CN" sz="1000">
                <a:latin typeface="微软雅黑" panose="020B0503020204020204" charset="-122"/>
                <a:ea typeface="微软雅黑" panose="020B0503020204020204" charset="-122"/>
              </a:rPr>
              <a:t>1</a:t>
            </a:r>
            <a:r>
              <a:rPr lang="zh-CN" altLang="en-US" sz="1000">
                <a:latin typeface="微软雅黑" panose="020B0503020204020204" charset="-122"/>
                <a:ea typeface="微软雅黑" panose="020B0503020204020204" charset="-122"/>
              </a:rPr>
              <a:t>，返回</a:t>
            </a:r>
            <a:endParaRPr lang="zh-CN" altLang="en-US" sz="1000">
              <a:latin typeface="微软雅黑" panose="020B0503020204020204" charset="-122"/>
              <a:ea typeface="微软雅黑" panose="020B0503020204020204" charset="-122"/>
            </a:endParaRPr>
          </a:p>
          <a:p>
            <a:pPr algn="l"/>
            <a:r>
              <a:rPr lang="zh-CN" altLang="en-US" sz="1000">
                <a:latin typeface="微软雅黑" panose="020B0503020204020204" charset="-122"/>
                <a:ea typeface="微软雅黑" panose="020B0503020204020204" charset="-122"/>
              </a:rPr>
              <a:t>返回该订单详情界面</a:t>
            </a:r>
            <a:endParaRPr lang="zh-CN" altLang="en-US" sz="1000">
              <a:latin typeface="微软雅黑" panose="020B0503020204020204" charset="-122"/>
              <a:ea typeface="微软雅黑" panose="020B0503020204020204" charset="-122"/>
            </a:endParaRPr>
          </a:p>
          <a:p>
            <a:pPr algn="l"/>
            <a:endParaRPr lang="zh-CN" altLang="en-US" sz="1000"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 algn="l"/>
            <a:r>
              <a:rPr lang="en-US" altLang="zh-CN" sz="1000">
                <a:latin typeface="微软雅黑" panose="020B0503020204020204" charset="-122"/>
                <a:ea typeface="微软雅黑" panose="020B0503020204020204" charset="-122"/>
              </a:rPr>
              <a:t>2</a:t>
            </a:r>
            <a:r>
              <a:rPr lang="zh-CN" altLang="en-US" sz="1000">
                <a:latin typeface="微软雅黑" panose="020B0503020204020204" charset="-122"/>
                <a:ea typeface="微软雅黑" panose="020B0503020204020204" charset="-122"/>
              </a:rPr>
              <a:t>，数量</a:t>
            </a:r>
            <a:endParaRPr lang="zh-CN" altLang="en-US" sz="1000">
              <a:latin typeface="微软雅黑" panose="020B0503020204020204" charset="-122"/>
              <a:ea typeface="微软雅黑" panose="020B0503020204020204" charset="-122"/>
            </a:endParaRPr>
          </a:p>
          <a:p>
            <a:pPr algn="l"/>
            <a:r>
              <a:rPr lang="zh-CN" altLang="en-US" sz="1000">
                <a:latin typeface="微软雅黑" panose="020B0503020204020204" charset="-122"/>
                <a:ea typeface="微软雅黑" panose="020B0503020204020204" charset="-122"/>
              </a:rPr>
              <a:t>可以增加和减少，默认为</a:t>
            </a:r>
            <a:r>
              <a:rPr lang="en-US" altLang="zh-CN" sz="1000">
                <a:latin typeface="微软雅黑" panose="020B0503020204020204" charset="-122"/>
                <a:ea typeface="微软雅黑" panose="020B0503020204020204" charset="-122"/>
              </a:rPr>
              <a:t>1</a:t>
            </a:r>
            <a:endParaRPr lang="en-US" altLang="zh-CN" sz="1000">
              <a:latin typeface="微软雅黑" panose="020B0503020204020204" charset="-122"/>
              <a:ea typeface="微软雅黑" panose="020B0503020204020204" charset="-122"/>
            </a:endParaRPr>
          </a:p>
          <a:p>
            <a:pPr algn="l"/>
            <a:endParaRPr lang="en-US" altLang="zh-CN" sz="1000"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 algn="l"/>
            <a:r>
              <a:rPr lang="en-US" altLang="zh-CN" sz="1000">
                <a:latin typeface="微软雅黑" panose="020B0503020204020204" charset="-122"/>
                <a:ea typeface="微软雅黑" panose="020B0503020204020204" charset="-122"/>
              </a:rPr>
              <a:t>3</a:t>
            </a:r>
            <a:r>
              <a:rPr lang="zh-CN" altLang="en-US" sz="1000">
                <a:latin typeface="微软雅黑" panose="020B0503020204020204" charset="-122"/>
                <a:ea typeface="微软雅黑" panose="020B0503020204020204" charset="-122"/>
              </a:rPr>
              <a:t>，配送方式</a:t>
            </a:r>
            <a:endParaRPr lang="zh-CN" altLang="en-US" sz="1000">
              <a:latin typeface="微软雅黑" panose="020B0503020204020204" charset="-122"/>
              <a:ea typeface="微软雅黑" panose="020B0503020204020204" charset="-122"/>
            </a:endParaRPr>
          </a:p>
          <a:p>
            <a:pPr algn="l"/>
            <a:r>
              <a:rPr lang="zh-CN" altLang="en-US" sz="1000">
                <a:latin typeface="微软雅黑" panose="020B0503020204020204" charset="-122"/>
                <a:ea typeface="微软雅黑" panose="020B0503020204020204" charset="-122"/>
              </a:rPr>
              <a:t>①快递</a:t>
            </a:r>
            <a:endParaRPr lang="zh-CN" altLang="en-US" sz="1000">
              <a:latin typeface="微软雅黑" panose="020B0503020204020204" charset="-122"/>
              <a:ea typeface="微软雅黑" panose="020B0503020204020204" charset="-122"/>
            </a:endParaRPr>
          </a:p>
          <a:p>
            <a:pPr algn="l"/>
            <a:r>
              <a:rPr lang="en-US" altLang="zh-CN" sz="1000">
                <a:latin typeface="微软雅黑" panose="020B0503020204020204" charset="-122"/>
                <a:ea typeface="微软雅黑" panose="020B0503020204020204" charset="-122"/>
              </a:rPr>
              <a:t>1</a:t>
            </a:r>
            <a:r>
              <a:rPr lang="zh-CN" altLang="en-US" sz="1000">
                <a:latin typeface="微软雅黑" panose="020B0503020204020204" charset="-122"/>
                <a:ea typeface="微软雅黑" panose="020B0503020204020204" charset="-122"/>
              </a:rPr>
              <a:t>）</a:t>
            </a:r>
            <a:r>
              <a:rPr lang="zh-CN" altLang="en-US" sz="1000">
                <a:latin typeface="微软雅黑" panose="020B0503020204020204" charset="-122"/>
                <a:ea typeface="微软雅黑" panose="020B0503020204020204" charset="-122"/>
              </a:rPr>
              <a:t>选择快递显示默认地址</a:t>
            </a:r>
            <a:endParaRPr lang="zh-CN" altLang="en-US" sz="1000">
              <a:latin typeface="微软雅黑" panose="020B0503020204020204" charset="-122"/>
              <a:ea typeface="微软雅黑" panose="020B0503020204020204" charset="-122"/>
            </a:endParaRPr>
          </a:p>
          <a:p>
            <a:pPr algn="l"/>
            <a:r>
              <a:rPr lang="en-US" altLang="zh-CN" sz="1000">
                <a:latin typeface="微软雅黑" panose="020B0503020204020204" charset="-122"/>
                <a:ea typeface="微软雅黑" panose="020B0503020204020204" charset="-122"/>
              </a:rPr>
              <a:t>2</a:t>
            </a:r>
            <a:r>
              <a:rPr lang="zh-CN" altLang="en-US" sz="1000">
                <a:latin typeface="微软雅黑" panose="020B0503020204020204" charset="-122"/>
                <a:ea typeface="微软雅黑" panose="020B0503020204020204" charset="-122"/>
              </a:rPr>
              <a:t>）如果常用信息里没有默认的地址则需要跳转选择常用信息里的地址，如若常用信息的地址里无地址，则需要在常用信息输入后选择再跳转此页面</a:t>
            </a:r>
            <a:endParaRPr lang="zh-CN" altLang="en-US" sz="1000">
              <a:latin typeface="微软雅黑" panose="020B0503020204020204" charset="-122"/>
              <a:ea typeface="微软雅黑" panose="020B0503020204020204" charset="-122"/>
            </a:endParaRPr>
          </a:p>
          <a:p>
            <a:pPr algn="l"/>
            <a:r>
              <a:rPr lang="en-US" altLang="zh-CN" sz="1000">
                <a:latin typeface="微软雅黑" panose="020B0503020204020204" charset="-122"/>
                <a:ea typeface="微软雅黑" panose="020B0503020204020204" charset="-122"/>
              </a:rPr>
              <a:t>3</a:t>
            </a:r>
            <a:r>
              <a:rPr lang="zh-CN" altLang="en-US" sz="1000">
                <a:latin typeface="微软雅黑" panose="020B0503020204020204" charset="-122"/>
                <a:ea typeface="微软雅黑" panose="020B0503020204020204" charset="-122"/>
              </a:rPr>
              <a:t>）费用部分要根据选择的收货地址的范围调取不同区域的费用信息</a:t>
            </a:r>
            <a:endParaRPr lang="zh-CN" altLang="en-US" sz="1000">
              <a:latin typeface="微软雅黑" panose="020B0503020204020204" charset="-122"/>
              <a:ea typeface="微软雅黑" panose="020B0503020204020204" charset="-122"/>
            </a:endParaRPr>
          </a:p>
          <a:p>
            <a:pPr algn="l"/>
            <a:r>
              <a:rPr lang="zh-CN" altLang="en-US" sz="1000">
                <a:latin typeface="微软雅黑" panose="020B0503020204020204" charset="-122"/>
                <a:ea typeface="微软雅黑" panose="020B0503020204020204" charset="-122"/>
                <a:sym typeface="+mn-ea"/>
              </a:rPr>
              <a:t>②自提</a:t>
            </a:r>
            <a:endParaRPr lang="zh-CN" altLang="en-US" sz="1000"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 algn="l"/>
            <a:r>
              <a:rPr lang="zh-CN" altLang="en-US" sz="1000">
                <a:latin typeface="微软雅黑" panose="020B0503020204020204" charset="-122"/>
                <a:ea typeface="微软雅黑" panose="020B0503020204020204" charset="-122"/>
                <a:sym typeface="+mn-ea"/>
              </a:rPr>
              <a:t>选择自提后需要选择</a:t>
            </a:r>
            <a:r>
              <a:rPr lang="en-US" altLang="zh-CN" sz="1000">
                <a:latin typeface="微软雅黑" panose="020B0503020204020204" charset="-122"/>
                <a:ea typeface="微软雅黑" panose="020B0503020204020204" charset="-122"/>
                <a:sym typeface="+mn-ea"/>
              </a:rPr>
              <a:t>/</a:t>
            </a:r>
            <a:r>
              <a:rPr lang="zh-CN" altLang="en-US" sz="1000">
                <a:latin typeface="微软雅黑" panose="020B0503020204020204" charset="-122"/>
                <a:ea typeface="微软雅黑" panose="020B0503020204020204" charset="-122"/>
                <a:sym typeface="+mn-ea"/>
              </a:rPr>
              <a:t>填写</a:t>
            </a:r>
            <a:r>
              <a:rPr lang="zh-CN" altLang="en-US" sz="1000">
                <a:latin typeface="微软雅黑" panose="020B0503020204020204" charset="-122"/>
                <a:ea typeface="微软雅黑" panose="020B0503020204020204" charset="-122"/>
                <a:sym typeface="+mn-ea"/>
              </a:rPr>
              <a:t>自提人</a:t>
            </a:r>
            <a:endParaRPr lang="zh-CN" altLang="en-US" sz="1000"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 algn="l"/>
            <a:r>
              <a:rPr lang="en-US" altLang="zh-CN" sz="1000">
                <a:latin typeface="微软雅黑" panose="020B0503020204020204" charset="-122"/>
                <a:ea typeface="微软雅黑" panose="020B0503020204020204" charset="-122"/>
                <a:sym typeface="+mn-ea"/>
              </a:rPr>
              <a:t>1</a:t>
            </a:r>
            <a:r>
              <a:rPr lang="zh-CN" altLang="en-US" sz="1000">
                <a:latin typeface="微软雅黑" panose="020B0503020204020204" charset="-122"/>
                <a:ea typeface="微软雅黑" panose="020B0503020204020204" charset="-122"/>
                <a:sym typeface="+mn-ea"/>
              </a:rPr>
              <a:t>）可选择联系人跳转到常用信息的联系人选择联系人后跳转回此页面</a:t>
            </a:r>
            <a:endParaRPr lang="zh-CN" altLang="en-US" sz="1000"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 algn="l"/>
            <a:r>
              <a:rPr lang="en-US" altLang="zh-CN" sz="1000">
                <a:latin typeface="微软雅黑" panose="020B0503020204020204" charset="-122"/>
                <a:ea typeface="微软雅黑" panose="020B0503020204020204" charset="-122"/>
                <a:sym typeface="+mn-ea"/>
              </a:rPr>
              <a:t>2</a:t>
            </a:r>
            <a:r>
              <a:rPr lang="zh-CN" altLang="en-US" sz="1000">
                <a:latin typeface="微软雅黑" panose="020B0503020204020204" charset="-122"/>
                <a:ea typeface="微软雅黑" panose="020B0503020204020204" charset="-122"/>
                <a:sym typeface="+mn-ea"/>
              </a:rPr>
              <a:t>）也可直接手动输入，手动输入的为姓名，电话，身份证号</a:t>
            </a:r>
            <a:endParaRPr lang="zh-CN" altLang="en-US" sz="1000"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 algn="l"/>
            <a:endParaRPr lang="zh-CN" altLang="en-US" sz="1000"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 algn="l"/>
            <a:r>
              <a:rPr lang="en-US" altLang="zh-CN" sz="1000">
                <a:latin typeface="微软雅黑" panose="020B0503020204020204" charset="-122"/>
                <a:ea typeface="微软雅黑" panose="020B0503020204020204" charset="-122"/>
                <a:sym typeface="+mn-ea"/>
              </a:rPr>
              <a:t>4</a:t>
            </a:r>
            <a:r>
              <a:rPr lang="zh-CN" altLang="en-US" sz="1000">
                <a:latin typeface="微软雅黑" panose="020B0503020204020204" charset="-122"/>
                <a:ea typeface="微软雅黑" panose="020B0503020204020204" charset="-122"/>
                <a:sym typeface="+mn-ea"/>
              </a:rPr>
              <a:t>，给卖家留言</a:t>
            </a:r>
            <a:endParaRPr lang="zh-CN" altLang="en-US" sz="1000"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 algn="l"/>
            <a:r>
              <a:rPr lang="zh-CN" altLang="en-US" sz="1000">
                <a:latin typeface="微软雅黑" panose="020B0503020204020204" charset="-122"/>
                <a:ea typeface="微软雅黑" panose="020B0503020204020204" charset="-122"/>
                <a:sym typeface="+mn-ea"/>
              </a:rPr>
              <a:t>①可输入的文字为</a:t>
            </a:r>
            <a:r>
              <a:rPr lang="en-US" altLang="zh-CN" sz="1000">
                <a:latin typeface="微软雅黑" panose="020B0503020204020204" charset="-122"/>
                <a:ea typeface="微软雅黑" panose="020B0503020204020204" charset="-122"/>
                <a:sym typeface="+mn-ea"/>
              </a:rPr>
              <a:t>1000</a:t>
            </a:r>
            <a:r>
              <a:rPr lang="zh-CN" altLang="en-US" sz="1000">
                <a:latin typeface="微软雅黑" panose="020B0503020204020204" charset="-122"/>
                <a:ea typeface="微软雅黑" panose="020B0503020204020204" charset="-122"/>
                <a:sym typeface="+mn-ea"/>
              </a:rPr>
              <a:t>字</a:t>
            </a:r>
            <a:endParaRPr lang="zh-CN" altLang="en-US" sz="1000"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 algn="l"/>
            <a:r>
              <a:rPr lang="zh-CN" altLang="en-US" sz="1000">
                <a:latin typeface="微软雅黑" panose="020B0503020204020204" charset="-122"/>
                <a:ea typeface="微软雅黑" panose="020B0503020204020204" charset="-122"/>
                <a:sym typeface="+mn-ea"/>
              </a:rPr>
              <a:t>②如果是</a:t>
            </a:r>
            <a:r>
              <a:rPr lang="en-US" altLang="zh-CN" sz="1000">
                <a:latin typeface="微软雅黑" panose="020B0503020204020204" charset="-122"/>
                <a:ea typeface="微软雅黑" panose="020B0503020204020204" charset="-122"/>
                <a:sym typeface="+mn-ea"/>
              </a:rPr>
              <a:t>“</a:t>
            </a:r>
            <a:r>
              <a:rPr lang="zh-CN" altLang="en-US" sz="1000">
                <a:latin typeface="微软雅黑" panose="020B0503020204020204" charset="-122"/>
                <a:ea typeface="微软雅黑" panose="020B0503020204020204" charset="-122"/>
                <a:sym typeface="+mn-ea"/>
              </a:rPr>
              <a:t>选填</a:t>
            </a:r>
            <a:r>
              <a:rPr lang="en-US" altLang="zh-CN" sz="1000">
                <a:latin typeface="微软雅黑" panose="020B0503020204020204" charset="-122"/>
                <a:ea typeface="微软雅黑" panose="020B0503020204020204" charset="-122"/>
                <a:sym typeface="+mn-ea"/>
              </a:rPr>
              <a:t>”</a:t>
            </a:r>
            <a:r>
              <a:rPr lang="zh-CN" altLang="en-US" sz="1000">
                <a:latin typeface="微软雅黑" panose="020B0503020204020204" charset="-122"/>
                <a:ea typeface="微软雅黑" panose="020B0503020204020204" charset="-122"/>
                <a:sym typeface="+mn-ea"/>
              </a:rPr>
              <a:t>就跟在</a:t>
            </a:r>
            <a:r>
              <a:rPr lang="en-US" altLang="zh-CN" sz="1000">
                <a:latin typeface="微软雅黑" panose="020B0503020204020204" charset="-122"/>
                <a:ea typeface="微软雅黑" panose="020B0503020204020204" charset="-122"/>
                <a:sym typeface="+mn-ea"/>
              </a:rPr>
              <a:t>“</a:t>
            </a:r>
            <a:r>
              <a:rPr lang="zh-CN" altLang="en-US" sz="1000">
                <a:latin typeface="微软雅黑" panose="020B0503020204020204" charset="-122"/>
                <a:ea typeface="微软雅黑" panose="020B0503020204020204" charset="-122"/>
                <a:sym typeface="+mn-ea"/>
              </a:rPr>
              <a:t>留言</a:t>
            </a:r>
            <a:r>
              <a:rPr lang="en-US" altLang="zh-CN" sz="1000">
                <a:latin typeface="微软雅黑" panose="020B0503020204020204" charset="-122"/>
                <a:ea typeface="微软雅黑" panose="020B0503020204020204" charset="-122"/>
                <a:sym typeface="+mn-ea"/>
              </a:rPr>
              <a:t>”</a:t>
            </a:r>
            <a:r>
              <a:rPr lang="zh-CN" altLang="en-US" sz="1000">
                <a:latin typeface="微软雅黑" panose="020B0503020204020204" charset="-122"/>
                <a:ea typeface="微软雅黑" panose="020B0503020204020204" charset="-122"/>
                <a:sym typeface="+mn-ea"/>
              </a:rPr>
              <a:t>后面</a:t>
            </a:r>
            <a:endParaRPr lang="zh-CN" altLang="en-US" sz="1000"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 algn="l"/>
            <a:r>
              <a:rPr lang="zh-CN" altLang="en-US" sz="1000">
                <a:latin typeface="微软雅黑" panose="020B0503020204020204" charset="-122"/>
                <a:ea typeface="微软雅黑" panose="020B0503020204020204" charset="-122"/>
                <a:sym typeface="+mn-ea"/>
              </a:rPr>
              <a:t>③给卖家留言改为</a:t>
            </a:r>
            <a:r>
              <a:rPr lang="en-US" altLang="zh-CN" sz="1000">
                <a:latin typeface="微软雅黑" panose="020B0503020204020204" charset="-122"/>
                <a:ea typeface="微软雅黑" panose="020B0503020204020204" charset="-122"/>
                <a:sym typeface="+mn-ea"/>
              </a:rPr>
              <a:t>“</a:t>
            </a:r>
            <a:r>
              <a:rPr lang="zh-CN" altLang="en-US" sz="1000">
                <a:latin typeface="微软雅黑" panose="020B0503020204020204" charset="-122"/>
                <a:ea typeface="微软雅黑" panose="020B0503020204020204" charset="-122"/>
                <a:sym typeface="+mn-ea"/>
              </a:rPr>
              <a:t>留言</a:t>
            </a:r>
            <a:r>
              <a:rPr lang="en-US" altLang="zh-CN" sz="1000">
                <a:latin typeface="微软雅黑" panose="020B0503020204020204" charset="-122"/>
                <a:ea typeface="微软雅黑" panose="020B0503020204020204" charset="-122"/>
                <a:sym typeface="+mn-ea"/>
              </a:rPr>
              <a:t>”</a:t>
            </a:r>
            <a:endParaRPr lang="en-US" altLang="zh-CN" sz="1000"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 algn="l"/>
            <a:endParaRPr lang="en-US" altLang="zh-CN" sz="1000"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 algn="l"/>
            <a:r>
              <a:rPr lang="en-US" altLang="zh-CN" sz="1000">
                <a:latin typeface="微软雅黑" panose="020B0503020204020204" charset="-122"/>
                <a:ea typeface="微软雅黑" panose="020B0503020204020204" charset="-122"/>
                <a:sym typeface="+mn-ea"/>
              </a:rPr>
              <a:t>5</a:t>
            </a:r>
            <a:r>
              <a:rPr lang="zh-CN" altLang="en-US" sz="1000">
                <a:latin typeface="微软雅黑" panose="020B0503020204020204" charset="-122"/>
                <a:ea typeface="微软雅黑" panose="020B0503020204020204" charset="-122"/>
                <a:sym typeface="+mn-ea"/>
              </a:rPr>
              <a:t>，合计</a:t>
            </a:r>
            <a:endParaRPr lang="zh-CN" altLang="en-US" sz="1000"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 algn="l"/>
            <a:r>
              <a:rPr lang="zh-CN" altLang="en-US" sz="1000">
                <a:latin typeface="微软雅黑" panose="020B0503020204020204" charset="-122"/>
                <a:ea typeface="微软雅黑" panose="020B0503020204020204" charset="-122"/>
                <a:sym typeface="+mn-ea"/>
              </a:rPr>
              <a:t>根据选择的数量和费用计算最终的费用，只需要显示一个合计就行了</a:t>
            </a:r>
            <a:endParaRPr lang="zh-CN" altLang="en-US" sz="1000"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 algn="l"/>
            <a:endParaRPr lang="zh-CN" altLang="en-US" sz="1000"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 algn="l"/>
            <a:r>
              <a:rPr lang="en-US" altLang="zh-CN" sz="1000">
                <a:latin typeface="微软雅黑" panose="020B0503020204020204" charset="-122"/>
                <a:ea typeface="微软雅黑" panose="020B0503020204020204" charset="-122"/>
                <a:sym typeface="+mn-ea"/>
              </a:rPr>
              <a:t>6</a:t>
            </a:r>
            <a:r>
              <a:rPr lang="zh-CN" altLang="en-US" sz="1000">
                <a:latin typeface="微软雅黑" panose="020B0503020204020204" charset="-122"/>
                <a:ea typeface="微软雅黑" panose="020B0503020204020204" charset="-122"/>
                <a:sym typeface="+mn-ea"/>
              </a:rPr>
              <a:t>，提交订单</a:t>
            </a:r>
            <a:endParaRPr lang="zh-CN" altLang="en-US" sz="1000"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 algn="l"/>
            <a:r>
              <a:rPr lang="zh-CN" altLang="en-US" sz="1000">
                <a:latin typeface="微软雅黑" panose="020B0503020204020204" charset="-122"/>
                <a:ea typeface="微软雅黑" panose="020B0503020204020204" charset="-122"/>
                <a:sym typeface="+mn-ea"/>
              </a:rPr>
              <a:t>点击后跳转到支付界面</a:t>
            </a:r>
            <a:endParaRPr lang="zh-CN" altLang="en-US" sz="1000"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 algn="l"/>
            <a:endParaRPr lang="zh-CN" altLang="en-US" sz="1000"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 algn="l"/>
            <a:endParaRPr lang="zh-CN" altLang="en-US" sz="1000"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 algn="l"/>
            <a:endParaRPr lang="zh-CN" altLang="en-US" sz="1000"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 algn="l"/>
            <a:endParaRPr lang="zh-CN" altLang="en-US" sz="1000">
              <a:latin typeface="微软雅黑" panose="020B0503020204020204" charset="-122"/>
              <a:ea typeface="微软雅黑" panose="020B0503020204020204" charset="-122"/>
            </a:endParaRPr>
          </a:p>
        </p:txBody>
      </p:sp>
      <p:pic>
        <p:nvPicPr>
          <p:cNvPr id="3" name="图片 2" descr="商城确认快递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306830" y="904240"/>
            <a:ext cx="3175000" cy="5817870"/>
          </a:xfrm>
          <a:prstGeom prst="rect">
            <a:avLst/>
          </a:prstGeom>
        </p:spPr>
      </p:pic>
      <p:pic>
        <p:nvPicPr>
          <p:cNvPr id="4" name="图片 3" descr="商城确认自提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38980" y="903605"/>
            <a:ext cx="3176270" cy="5819775"/>
          </a:xfrm>
          <a:prstGeom prst="rect">
            <a:avLst/>
          </a:prstGeom>
        </p:spPr>
      </p:pic>
    </p:spTree>
  </p:cSld>
  <p:clrMapOvr>
    <a:masterClrMapping/>
  </p:clrMapOvr>
</p:sld>
</file>

<file path=ppt/tags/tag1.xml><?xml version="1.0" encoding="utf-8"?>
<p:tagLst xmlns:p="http://schemas.openxmlformats.org/presentationml/2006/main">
  <p:tag name="MH" val="20151210172630"/>
  <p:tag name="MH_LIBRARY" val="GRAPHIC"/>
  <p:tag name="MH_ORDER" val="Chevron 47"/>
</p:tagLst>
</file>

<file path=ppt/tags/tag2.xml><?xml version="1.0" encoding="utf-8"?>
<p:tagLst xmlns:p="http://schemas.openxmlformats.org/presentationml/2006/main">
  <p:tag name="MH" val="20151210174046"/>
  <p:tag name="MH_LIBRARY" val="GRAPHIC"/>
  <p:tag name="MH_ORDER" val="Oval 2"/>
</p:tagLst>
</file>

<file path=ppt/tags/tag3.xml><?xml version="1.0" encoding="utf-8"?>
<p:tagLst xmlns:p="http://schemas.openxmlformats.org/presentationml/2006/main">
  <p:tag name="MH" val="20151210174046"/>
  <p:tag name="MH_LIBRARY" val="GRAPHIC"/>
  <p:tag name="MH_ORDER" val="Oval 4"/>
</p:tagLst>
</file>

<file path=ppt/tags/tag4.xml><?xml version="1.0" encoding="utf-8"?>
<p:tagLst xmlns:p="http://schemas.openxmlformats.org/presentationml/2006/main">
  <p:tag name="MH" val="20151210174046"/>
  <p:tag name="MH_LIBRARY" val="GRAPHIC"/>
  <p:tag name="MH_ORDER" val="Oval 5"/>
</p:tagLst>
</file>

<file path=ppt/tags/tag5.xml><?xml version="1.0" encoding="utf-8"?>
<p:tagLst xmlns:p="http://schemas.openxmlformats.org/presentationml/2006/main">
  <p:tag name="MH" val="20151210174046"/>
  <p:tag name="MH_LIBRARY" val="GRAPHIC"/>
  <p:tag name="MH_ORDER" val="Oval 6"/>
</p:tagLst>
</file>

<file path=ppt/tags/tag6.xml><?xml version="1.0" encoding="utf-8"?>
<p:tagLst xmlns:p="http://schemas.openxmlformats.org/presentationml/2006/main">
  <p:tag name="MH" val="20151210174046"/>
  <p:tag name="MH_LIBRARY" val="GRAPHIC"/>
  <p:tag name="MH_ORDER" val="Oval 7"/>
</p:tagLst>
</file>

<file path=ppt/tags/tag7.xml><?xml version="1.0" encoding="utf-8"?>
<p:tagLst xmlns:p="http://schemas.openxmlformats.org/presentationml/2006/main">
  <p:tag name="MH" val="20151210174046"/>
  <p:tag name="MH_LIBRARY" val="GRAPHIC"/>
  <p:tag name="MH_ORDER" val="Oval 3"/>
</p:tagLst>
</file>

<file path=ppt/tags/tag8.xml><?xml version="1.0" encoding="utf-8"?>
<p:tagLst xmlns:p="http://schemas.openxmlformats.org/presentationml/2006/main">
  <p:tag name="KSO_WM_TAG_VERSION" val="1.0"/>
  <p:tag name="KSO_WM_TEMPLATE_CATEGORY" val="custom"/>
  <p:tag name="KSO_WM_TEMPLATE_INDEX" val="160484"/>
</p:tagLst>
</file>

<file path=ppt/tags/tag9.xml><?xml version="1.0" encoding="utf-8"?>
<p:tagLst xmlns:p="http://schemas.openxmlformats.org/presentationml/2006/main">
  <p:tag name="KSO_WM_TAG_VERSION" val="1.0"/>
  <p:tag name="KSO_WM_TEMPLATE_CATEGORY" val="custom"/>
  <p:tag name="KSO_WM_TEMPLATE_INDEX" val="160484"/>
</p:tagLst>
</file>

<file path=ppt/theme/theme1.xml><?xml version="1.0" encoding="utf-8"?>
<a:theme xmlns:a="http://schemas.openxmlformats.org/drawingml/2006/main" name="1_Office 主题">
  <a:themeElements>
    <a:clrScheme name="自定义 224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9BC032"/>
      </a:accent1>
      <a:accent2>
        <a:srgbClr val="FFC000"/>
      </a:accent2>
      <a:accent3>
        <a:srgbClr val="00B0F0"/>
      </a:accent3>
      <a:accent4>
        <a:srgbClr val="CDA599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自定义 64">
      <a:majorFont>
        <a:latin typeface="Arial"/>
        <a:ea typeface="黑体"/>
        <a:cs typeface=""/>
      </a:majorFont>
      <a:minorFont>
        <a:latin typeface="Arial"/>
        <a:ea typeface="黑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1619</Words>
  <Application>WPS 演示</Application>
  <PresentationFormat>宽屏</PresentationFormat>
  <Paragraphs>163</Paragraphs>
  <Slides>5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5</vt:i4>
      </vt:variant>
    </vt:vector>
  </HeadingPairs>
  <TitlesOfParts>
    <vt:vector size="12" baseType="lpstr">
      <vt:lpstr>Arial</vt:lpstr>
      <vt:lpstr>宋体</vt:lpstr>
      <vt:lpstr>Wingdings</vt:lpstr>
      <vt:lpstr>微软雅黑</vt:lpstr>
      <vt:lpstr>黑体</vt:lpstr>
      <vt:lpstr>Calibri</vt:lpstr>
      <vt:lpstr>1_Office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Administrator</dc:creator>
  <cp:lastModifiedBy>admin</cp:lastModifiedBy>
  <cp:revision>15</cp:revision>
  <dcterms:created xsi:type="dcterms:W3CDTF">2017-03-09T03:30:00Z</dcterms:created>
  <dcterms:modified xsi:type="dcterms:W3CDTF">2017-03-22T08:31:26Z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2052-10.1.0.6260</vt:lpwstr>
  </property>
</Properties>
</file>

<file path=docProps/thumbnail.jpeg>
</file>